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5"/>
  </p:notesMasterIdLst>
  <p:sldIdLst>
    <p:sldId id="256" r:id="rId2"/>
    <p:sldId id="260" r:id="rId3"/>
    <p:sldId id="304" r:id="rId4"/>
    <p:sldId id="305" r:id="rId5"/>
    <p:sldId id="279" r:id="rId6"/>
    <p:sldId id="307" r:id="rId7"/>
    <p:sldId id="261" r:id="rId8"/>
    <p:sldId id="309" r:id="rId9"/>
    <p:sldId id="310" r:id="rId10"/>
    <p:sldId id="311" r:id="rId11"/>
    <p:sldId id="312" r:id="rId12"/>
    <p:sldId id="313" r:id="rId13"/>
    <p:sldId id="314" r:id="rId14"/>
    <p:sldId id="275" r:id="rId15"/>
    <p:sldId id="315" r:id="rId16"/>
    <p:sldId id="316" r:id="rId17"/>
    <p:sldId id="265" r:id="rId18"/>
    <p:sldId id="266" r:id="rId19"/>
    <p:sldId id="318" r:id="rId20"/>
    <p:sldId id="262" r:id="rId21"/>
    <p:sldId id="319" r:id="rId22"/>
    <p:sldId id="320" r:id="rId23"/>
    <p:sldId id="283" r:id="rId24"/>
  </p:sldIdLst>
  <p:sldSz cx="9144000" cy="5143500" type="screen16x9"/>
  <p:notesSz cx="6858000" cy="9144000"/>
  <p:embeddedFontLst>
    <p:embeddedFont>
      <p:font typeface="Inter" panose="02000503000000020004" pitchFamily="2" charset="0"/>
      <p:regular r:id="rId26"/>
      <p:bold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5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75B0D2-3D79-470E-9B83-EF3BFC8BECB9}">
  <a:tblStyle styleId="{4975B0D2-3D79-470E-9B83-EF3BFC8BEC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659"/>
  </p:normalViewPr>
  <p:slideViewPr>
    <p:cSldViewPr snapToGrid="0">
      <p:cViewPr varScale="1">
        <p:scale>
          <a:sx n="124" d="100"/>
          <a:sy n="124" d="100"/>
        </p:scale>
        <p:origin x="176"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811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4293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8852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928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1"/>
        <p:cNvGrpSpPr/>
        <p:nvPr/>
      </p:nvGrpSpPr>
      <p:grpSpPr>
        <a:xfrm>
          <a:off x="0" y="0"/>
          <a:ext cx="0" cy="0"/>
          <a:chOff x="0" y="0"/>
          <a:chExt cx="0" cy="0"/>
        </a:xfrm>
      </p:grpSpPr>
      <p:sp>
        <p:nvSpPr>
          <p:cNvPr id="3002" name="Google Shape;3002;g11bc263f502_0_2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3" name="Google Shape;3003;g11bc263f502_0_2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5051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0545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2937d05419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2937d05419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1"/>
        <p:cNvGrpSpPr/>
        <p:nvPr/>
      </p:nvGrpSpPr>
      <p:grpSpPr>
        <a:xfrm>
          <a:off x="0" y="0"/>
          <a:ext cx="0" cy="0"/>
          <a:chOff x="0" y="0"/>
          <a:chExt cx="0" cy="0"/>
        </a:xfrm>
      </p:grpSpPr>
      <p:sp>
        <p:nvSpPr>
          <p:cNvPr id="2082" name="Google Shape;2082;g12937d05419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3" name="Google Shape;2083;g12937d05419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2937d05419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2937d05419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21695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11bc263f502_0_2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11bc263f502_0_2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g11bc263f502_0_2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 name="Google Shape;1554;g11bc263f502_0_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g11bc263f502_0_2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 name="Google Shape;1554;g11bc263f502_0_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30434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11bc263f502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57949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3"/>
        <p:cNvGrpSpPr/>
        <p:nvPr/>
      </p:nvGrpSpPr>
      <p:grpSpPr>
        <a:xfrm>
          <a:off x="0" y="0"/>
          <a:ext cx="0" cy="0"/>
          <a:chOff x="0" y="0"/>
          <a:chExt cx="0" cy="0"/>
        </a:xfrm>
      </p:grpSpPr>
      <p:sp>
        <p:nvSpPr>
          <p:cNvPr id="4054" name="Google Shape;4054;g12937d05419_0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5" name="Google Shape;4055;g12937d05419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11bc263f502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7158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11bc263f502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7745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11bc263f502_0_2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11bc263f502_0_2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11bc263f502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9714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11bc263f502_0_2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11bc263f502_0_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1"/>
        <p:cNvGrpSpPr/>
        <p:nvPr/>
      </p:nvGrpSpPr>
      <p:grpSpPr>
        <a:xfrm>
          <a:off x="0" y="0"/>
          <a:ext cx="0" cy="0"/>
          <a:chOff x="0" y="0"/>
          <a:chExt cx="0" cy="0"/>
        </a:xfrm>
      </p:grpSpPr>
      <p:sp>
        <p:nvSpPr>
          <p:cNvPr id="2082" name="Google Shape;2082;g12937d05419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3" name="Google Shape;2083;g12937d05419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9377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1"/>
        <p:cNvGrpSpPr/>
        <p:nvPr/>
      </p:nvGrpSpPr>
      <p:grpSpPr>
        <a:xfrm>
          <a:off x="0" y="0"/>
          <a:ext cx="0" cy="0"/>
          <a:chOff x="0" y="0"/>
          <a:chExt cx="0" cy="0"/>
        </a:xfrm>
      </p:grpSpPr>
      <p:sp>
        <p:nvSpPr>
          <p:cNvPr id="2082" name="Google Shape;2082;g12937d05419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3" name="Google Shape;2083;g12937d05419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470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3500" y="539375"/>
            <a:ext cx="4247100" cy="24012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800">
                <a:solidFill>
                  <a:schemeClr val="accent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3500" y="3233700"/>
            <a:ext cx="2869800" cy="738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sz="1800">
                <a:solidFill>
                  <a:schemeClr val="accent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086542" y="288026"/>
            <a:ext cx="768173" cy="588522"/>
            <a:chOff x="8650400" y="824125"/>
            <a:chExt cx="124750" cy="95575"/>
          </a:xfrm>
        </p:grpSpPr>
        <p:sp>
          <p:nvSpPr>
            <p:cNvPr id="12" name="Google Shape;12;p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646768" y="4570307"/>
            <a:ext cx="430885" cy="203666"/>
            <a:chOff x="8703675" y="886625"/>
            <a:chExt cx="69975" cy="33075"/>
          </a:xfrm>
        </p:grpSpPr>
        <p:sp>
          <p:nvSpPr>
            <p:cNvPr id="20" name="Google Shape;20;p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3_1_1_1">
    <p:spTree>
      <p:nvGrpSpPr>
        <p:cNvPr id="1" name="Shape 368"/>
        <p:cNvGrpSpPr/>
        <p:nvPr/>
      </p:nvGrpSpPr>
      <p:grpSpPr>
        <a:xfrm>
          <a:off x="0" y="0"/>
          <a:ext cx="0" cy="0"/>
          <a:chOff x="0" y="0"/>
          <a:chExt cx="0" cy="0"/>
        </a:xfrm>
      </p:grpSpPr>
      <p:sp>
        <p:nvSpPr>
          <p:cNvPr id="369" name="Google Shape;369;p22"/>
          <p:cNvSpPr/>
          <p:nvPr/>
        </p:nvSpPr>
        <p:spPr>
          <a:xfrm>
            <a:off x="-7050" y="2843400"/>
            <a:ext cx="9144000" cy="2300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71" name="Google Shape;371;p22"/>
          <p:cNvSpPr txBox="1">
            <a:spLocks noGrp="1"/>
          </p:cNvSpPr>
          <p:nvPr>
            <p:ph type="title" idx="2"/>
          </p:nvPr>
        </p:nvSpPr>
        <p:spPr>
          <a:xfrm>
            <a:off x="713400"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2" name="Google Shape;372;p22"/>
          <p:cNvSpPr txBox="1">
            <a:spLocks noGrp="1"/>
          </p:cNvSpPr>
          <p:nvPr>
            <p:ph type="subTitle" idx="1"/>
          </p:nvPr>
        </p:nvSpPr>
        <p:spPr>
          <a:xfrm>
            <a:off x="713400" y="3489524"/>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3" name="Google Shape;373;p22"/>
          <p:cNvSpPr txBox="1">
            <a:spLocks noGrp="1"/>
          </p:cNvSpPr>
          <p:nvPr>
            <p:ph type="title" idx="3"/>
          </p:nvPr>
        </p:nvSpPr>
        <p:spPr>
          <a:xfrm>
            <a:off x="3369386"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 name="Google Shape;374;p22"/>
          <p:cNvSpPr txBox="1">
            <a:spLocks noGrp="1"/>
          </p:cNvSpPr>
          <p:nvPr>
            <p:ph type="subTitle" idx="4"/>
          </p:nvPr>
        </p:nvSpPr>
        <p:spPr>
          <a:xfrm>
            <a:off x="3369375" y="3489525"/>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5" name="Google Shape;375;p22"/>
          <p:cNvSpPr txBox="1">
            <a:spLocks noGrp="1"/>
          </p:cNvSpPr>
          <p:nvPr>
            <p:ph type="title" idx="5"/>
          </p:nvPr>
        </p:nvSpPr>
        <p:spPr>
          <a:xfrm>
            <a:off x="6025372"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 name="Google Shape;376;p22"/>
          <p:cNvSpPr txBox="1">
            <a:spLocks noGrp="1"/>
          </p:cNvSpPr>
          <p:nvPr>
            <p:ph type="subTitle" idx="6"/>
          </p:nvPr>
        </p:nvSpPr>
        <p:spPr>
          <a:xfrm>
            <a:off x="6025368" y="3489525"/>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7" name="Google Shape;377;p22"/>
          <p:cNvSpPr/>
          <p:nvPr/>
        </p:nvSpPr>
        <p:spPr>
          <a:xfrm>
            <a:off x="563005" y="1529594"/>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22"/>
          <p:cNvGrpSpPr/>
          <p:nvPr/>
        </p:nvGrpSpPr>
        <p:grpSpPr>
          <a:xfrm>
            <a:off x="8112566" y="1529588"/>
            <a:ext cx="234762" cy="218290"/>
            <a:chOff x="8652775" y="883650"/>
            <a:chExt cx="38125" cy="35450"/>
          </a:xfrm>
        </p:grpSpPr>
        <p:sp>
          <p:nvSpPr>
            <p:cNvPr id="379" name="Google Shape;379;p2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424"/>
        <p:cNvGrpSpPr/>
        <p:nvPr/>
      </p:nvGrpSpPr>
      <p:grpSpPr>
        <a:xfrm>
          <a:off x="0" y="0"/>
          <a:ext cx="0" cy="0"/>
          <a:chOff x="0" y="0"/>
          <a:chExt cx="0" cy="0"/>
        </a:xfrm>
      </p:grpSpPr>
      <p:sp>
        <p:nvSpPr>
          <p:cNvPr id="425" name="Google Shape;425;p25"/>
          <p:cNvSpPr/>
          <p:nvPr/>
        </p:nvSpPr>
        <p:spPr>
          <a:xfrm>
            <a:off x="25" y="3550525"/>
            <a:ext cx="9144000" cy="160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7" name="Google Shape;427;p25"/>
          <p:cNvSpPr txBox="1">
            <a:spLocks noGrp="1"/>
          </p:cNvSpPr>
          <p:nvPr>
            <p:ph type="title" idx="2"/>
          </p:nvPr>
        </p:nvSpPr>
        <p:spPr>
          <a:xfrm>
            <a:off x="855113"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8" name="Google Shape;428;p25"/>
          <p:cNvSpPr txBox="1">
            <a:spLocks noGrp="1"/>
          </p:cNvSpPr>
          <p:nvPr>
            <p:ph type="subTitle" idx="1"/>
          </p:nvPr>
        </p:nvSpPr>
        <p:spPr>
          <a:xfrm>
            <a:off x="855113"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9" name="Google Shape;429;p25"/>
          <p:cNvSpPr txBox="1">
            <a:spLocks noGrp="1"/>
          </p:cNvSpPr>
          <p:nvPr>
            <p:ph type="title" idx="3"/>
          </p:nvPr>
        </p:nvSpPr>
        <p:spPr>
          <a:xfrm>
            <a:off x="3570782"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0" name="Google Shape;430;p25"/>
          <p:cNvSpPr txBox="1">
            <a:spLocks noGrp="1"/>
          </p:cNvSpPr>
          <p:nvPr>
            <p:ph type="subTitle" idx="4"/>
          </p:nvPr>
        </p:nvSpPr>
        <p:spPr>
          <a:xfrm>
            <a:off x="3570782"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1" name="Google Shape;431;p25"/>
          <p:cNvSpPr txBox="1">
            <a:spLocks noGrp="1"/>
          </p:cNvSpPr>
          <p:nvPr>
            <p:ph type="title" idx="5"/>
          </p:nvPr>
        </p:nvSpPr>
        <p:spPr>
          <a:xfrm>
            <a:off x="6287926"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2" name="Google Shape;432;p25"/>
          <p:cNvSpPr txBox="1">
            <a:spLocks noGrp="1"/>
          </p:cNvSpPr>
          <p:nvPr>
            <p:ph type="subTitle" idx="6"/>
          </p:nvPr>
        </p:nvSpPr>
        <p:spPr>
          <a:xfrm>
            <a:off x="6287926"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3" name="Google Shape;433;p25"/>
          <p:cNvSpPr txBox="1">
            <a:spLocks noGrp="1"/>
          </p:cNvSpPr>
          <p:nvPr>
            <p:ph type="title" idx="7"/>
          </p:nvPr>
        </p:nvSpPr>
        <p:spPr>
          <a:xfrm>
            <a:off x="855113" y="172307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4" name="Google Shape;434;p25"/>
          <p:cNvSpPr txBox="1">
            <a:spLocks noGrp="1"/>
          </p:cNvSpPr>
          <p:nvPr>
            <p:ph type="subTitle" idx="8"/>
          </p:nvPr>
        </p:nvSpPr>
        <p:spPr>
          <a:xfrm>
            <a:off x="855113" y="213152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25"/>
          <p:cNvSpPr txBox="1">
            <a:spLocks noGrp="1"/>
          </p:cNvSpPr>
          <p:nvPr>
            <p:ph type="title" idx="9"/>
          </p:nvPr>
        </p:nvSpPr>
        <p:spPr>
          <a:xfrm>
            <a:off x="3570782" y="16943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6" name="Google Shape;436;p25"/>
          <p:cNvSpPr txBox="1">
            <a:spLocks noGrp="1"/>
          </p:cNvSpPr>
          <p:nvPr>
            <p:ph type="subTitle" idx="13"/>
          </p:nvPr>
        </p:nvSpPr>
        <p:spPr>
          <a:xfrm>
            <a:off x="3570782" y="2102775"/>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 name="Google Shape;437;p25"/>
          <p:cNvSpPr txBox="1">
            <a:spLocks noGrp="1"/>
          </p:cNvSpPr>
          <p:nvPr>
            <p:ph type="title" idx="14"/>
          </p:nvPr>
        </p:nvSpPr>
        <p:spPr>
          <a:xfrm>
            <a:off x="6286426" y="16943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8" name="Google Shape;438;p25"/>
          <p:cNvSpPr txBox="1">
            <a:spLocks noGrp="1"/>
          </p:cNvSpPr>
          <p:nvPr>
            <p:ph type="subTitle" idx="15"/>
          </p:nvPr>
        </p:nvSpPr>
        <p:spPr>
          <a:xfrm>
            <a:off x="6284926" y="2102775"/>
            <a:ext cx="2005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39" name="Google Shape;439;p25"/>
          <p:cNvGrpSpPr/>
          <p:nvPr/>
        </p:nvGrpSpPr>
        <p:grpSpPr>
          <a:xfrm>
            <a:off x="4567291" y="4550320"/>
            <a:ext cx="744312" cy="221985"/>
            <a:chOff x="8652775" y="883650"/>
            <a:chExt cx="120875" cy="36050"/>
          </a:xfrm>
        </p:grpSpPr>
        <p:sp>
          <p:nvSpPr>
            <p:cNvPr id="440" name="Google Shape;440;p2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5"/>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5"/>
          <p:cNvGrpSpPr/>
          <p:nvPr/>
        </p:nvGrpSpPr>
        <p:grpSpPr>
          <a:xfrm>
            <a:off x="173591" y="3781190"/>
            <a:ext cx="234762" cy="86362"/>
            <a:chOff x="8652775" y="905075"/>
            <a:chExt cx="38125" cy="14025"/>
          </a:xfrm>
        </p:grpSpPr>
        <p:sp>
          <p:nvSpPr>
            <p:cNvPr id="447" name="Google Shape;447;p2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5"/>
          <p:cNvGrpSpPr/>
          <p:nvPr/>
        </p:nvGrpSpPr>
        <p:grpSpPr>
          <a:xfrm>
            <a:off x="8745691" y="1115124"/>
            <a:ext cx="234762" cy="218290"/>
            <a:chOff x="8652775" y="883650"/>
            <a:chExt cx="38125" cy="35450"/>
          </a:xfrm>
        </p:grpSpPr>
        <p:sp>
          <p:nvSpPr>
            <p:cNvPr id="450" name="Google Shape;450;p2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453"/>
        <p:cNvGrpSpPr/>
        <p:nvPr/>
      </p:nvGrpSpPr>
      <p:grpSpPr>
        <a:xfrm>
          <a:off x="0" y="0"/>
          <a:ext cx="0" cy="0"/>
          <a:chOff x="0" y="0"/>
          <a:chExt cx="0" cy="0"/>
        </a:xfrm>
      </p:grpSpPr>
      <p:sp>
        <p:nvSpPr>
          <p:cNvPr id="454" name="Google Shape;454;p26"/>
          <p:cNvSpPr/>
          <p:nvPr/>
        </p:nvSpPr>
        <p:spPr>
          <a:xfrm>
            <a:off x="3868475"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txBox="1">
            <a:spLocks noGrp="1"/>
          </p:cNvSpPr>
          <p:nvPr>
            <p:ph type="title"/>
          </p:nvPr>
        </p:nvSpPr>
        <p:spPr>
          <a:xfrm>
            <a:off x="4386300" y="527700"/>
            <a:ext cx="3759000" cy="954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5000">
                <a:solidFill>
                  <a:schemeClr val="accent6"/>
                </a:solidFill>
              </a:defRPr>
            </a:lvl1pPr>
            <a:lvl2pPr lvl="1" rtl="0">
              <a:spcBef>
                <a:spcPts val="0"/>
              </a:spcBef>
              <a:spcAft>
                <a:spcPts val="0"/>
              </a:spcAft>
              <a:buNone/>
              <a:defRPr sz="5000">
                <a:solidFill>
                  <a:schemeClr val="accent6"/>
                </a:solidFill>
              </a:defRPr>
            </a:lvl2pPr>
            <a:lvl3pPr lvl="2" rtl="0">
              <a:spcBef>
                <a:spcPts val="0"/>
              </a:spcBef>
              <a:spcAft>
                <a:spcPts val="0"/>
              </a:spcAft>
              <a:buNone/>
              <a:defRPr sz="5000">
                <a:solidFill>
                  <a:schemeClr val="accent6"/>
                </a:solidFill>
              </a:defRPr>
            </a:lvl3pPr>
            <a:lvl4pPr lvl="3" rtl="0">
              <a:spcBef>
                <a:spcPts val="0"/>
              </a:spcBef>
              <a:spcAft>
                <a:spcPts val="0"/>
              </a:spcAft>
              <a:buNone/>
              <a:defRPr sz="5000">
                <a:solidFill>
                  <a:schemeClr val="accent6"/>
                </a:solidFill>
              </a:defRPr>
            </a:lvl4pPr>
            <a:lvl5pPr lvl="4" rtl="0">
              <a:spcBef>
                <a:spcPts val="0"/>
              </a:spcBef>
              <a:spcAft>
                <a:spcPts val="0"/>
              </a:spcAft>
              <a:buNone/>
              <a:defRPr sz="5000">
                <a:solidFill>
                  <a:schemeClr val="accent6"/>
                </a:solidFill>
              </a:defRPr>
            </a:lvl5pPr>
            <a:lvl6pPr lvl="5" rtl="0">
              <a:spcBef>
                <a:spcPts val="0"/>
              </a:spcBef>
              <a:spcAft>
                <a:spcPts val="0"/>
              </a:spcAft>
              <a:buNone/>
              <a:defRPr sz="5000">
                <a:solidFill>
                  <a:schemeClr val="accent6"/>
                </a:solidFill>
              </a:defRPr>
            </a:lvl6pPr>
            <a:lvl7pPr lvl="6" rtl="0">
              <a:spcBef>
                <a:spcPts val="0"/>
              </a:spcBef>
              <a:spcAft>
                <a:spcPts val="0"/>
              </a:spcAft>
              <a:buNone/>
              <a:defRPr sz="5000">
                <a:solidFill>
                  <a:schemeClr val="accent6"/>
                </a:solidFill>
              </a:defRPr>
            </a:lvl7pPr>
            <a:lvl8pPr lvl="7" rtl="0">
              <a:spcBef>
                <a:spcPts val="0"/>
              </a:spcBef>
              <a:spcAft>
                <a:spcPts val="0"/>
              </a:spcAft>
              <a:buNone/>
              <a:defRPr sz="5000">
                <a:solidFill>
                  <a:schemeClr val="accent6"/>
                </a:solidFill>
              </a:defRPr>
            </a:lvl8pPr>
            <a:lvl9pPr lvl="8" rtl="0">
              <a:spcBef>
                <a:spcPts val="0"/>
              </a:spcBef>
              <a:spcAft>
                <a:spcPts val="0"/>
              </a:spcAft>
              <a:buNone/>
              <a:defRPr sz="5000">
                <a:solidFill>
                  <a:schemeClr val="accent6"/>
                </a:solidFill>
              </a:defRPr>
            </a:lvl9pPr>
          </a:lstStyle>
          <a:p>
            <a:endParaRPr/>
          </a:p>
        </p:txBody>
      </p:sp>
      <p:sp>
        <p:nvSpPr>
          <p:cNvPr id="456" name="Google Shape;456;p26"/>
          <p:cNvSpPr txBox="1">
            <a:spLocks noGrp="1"/>
          </p:cNvSpPr>
          <p:nvPr>
            <p:ph type="title" idx="2"/>
          </p:nvPr>
        </p:nvSpPr>
        <p:spPr>
          <a:xfrm>
            <a:off x="4387449" y="1482000"/>
            <a:ext cx="3757800" cy="1385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57" name="Google Shape;457;p26"/>
          <p:cNvSpPr txBox="1"/>
          <p:nvPr/>
        </p:nvSpPr>
        <p:spPr>
          <a:xfrm>
            <a:off x="4387450" y="3655800"/>
            <a:ext cx="3545100" cy="738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accent6"/>
                </a:solidFill>
                <a:latin typeface="Roboto"/>
                <a:ea typeface="Roboto"/>
                <a:cs typeface="Roboto"/>
                <a:sym typeface="Roboto"/>
              </a:rPr>
              <a:t>CREDITS: This presentation template was created by </a:t>
            </a:r>
            <a:r>
              <a:rPr lang="en" sz="1200" b="1">
                <a:solidFill>
                  <a:schemeClr val="accent6"/>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accent6"/>
                </a:solidFill>
                <a:latin typeface="Roboto"/>
                <a:ea typeface="Roboto"/>
                <a:cs typeface="Roboto"/>
                <a:sym typeface="Roboto"/>
              </a:rPr>
              <a:t>, including icons by </a:t>
            </a:r>
            <a:r>
              <a:rPr lang="en" sz="1200" b="1">
                <a:solidFill>
                  <a:schemeClr val="accent6"/>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accent6"/>
                </a:solidFill>
                <a:latin typeface="Roboto"/>
                <a:ea typeface="Roboto"/>
                <a:cs typeface="Roboto"/>
                <a:sym typeface="Roboto"/>
              </a:rPr>
              <a:t>, and infographics &amp; images by </a:t>
            </a:r>
            <a:r>
              <a:rPr lang="en" sz="1200" b="1">
                <a:solidFill>
                  <a:schemeClr val="accent6"/>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b="1">
                <a:solidFill>
                  <a:schemeClr val="accent6"/>
                </a:solidFill>
                <a:latin typeface="Roboto"/>
                <a:ea typeface="Roboto"/>
                <a:cs typeface="Roboto"/>
                <a:sym typeface="Roboto"/>
              </a:rPr>
              <a:t> </a:t>
            </a:r>
            <a:endParaRPr sz="1200" b="1">
              <a:solidFill>
                <a:schemeClr val="accent6"/>
              </a:solidFill>
              <a:latin typeface="Roboto"/>
              <a:ea typeface="Roboto"/>
              <a:cs typeface="Roboto"/>
              <a:sym typeface="Roboto"/>
            </a:endParaRPr>
          </a:p>
        </p:txBody>
      </p:sp>
      <p:grpSp>
        <p:nvGrpSpPr>
          <p:cNvPr id="458" name="Google Shape;458;p26"/>
          <p:cNvGrpSpPr/>
          <p:nvPr/>
        </p:nvGrpSpPr>
        <p:grpSpPr>
          <a:xfrm>
            <a:off x="270291" y="1788138"/>
            <a:ext cx="234762" cy="218290"/>
            <a:chOff x="8652775" y="883650"/>
            <a:chExt cx="38125" cy="35450"/>
          </a:xfrm>
        </p:grpSpPr>
        <p:sp>
          <p:nvSpPr>
            <p:cNvPr id="459" name="Google Shape;459;p2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6"/>
          <p:cNvGrpSpPr/>
          <p:nvPr/>
        </p:nvGrpSpPr>
        <p:grpSpPr>
          <a:xfrm>
            <a:off x="2227993" y="4570307"/>
            <a:ext cx="430885" cy="203666"/>
            <a:chOff x="8703675" y="886625"/>
            <a:chExt cx="69975" cy="33075"/>
          </a:xfrm>
        </p:grpSpPr>
        <p:sp>
          <p:nvSpPr>
            <p:cNvPr id="464" name="Google Shape;464;p2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6"/>
          <p:cNvSpPr/>
          <p:nvPr/>
        </p:nvSpPr>
        <p:spPr>
          <a:xfrm>
            <a:off x="2667767" y="288026"/>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67"/>
        <p:cNvGrpSpPr/>
        <p:nvPr/>
      </p:nvGrpSpPr>
      <p:grpSpPr>
        <a:xfrm>
          <a:off x="0" y="0"/>
          <a:ext cx="0" cy="0"/>
          <a:chOff x="0" y="0"/>
          <a:chExt cx="0" cy="0"/>
        </a:xfrm>
      </p:grpSpPr>
      <p:grpSp>
        <p:nvGrpSpPr>
          <p:cNvPr id="468" name="Google Shape;468;p27"/>
          <p:cNvGrpSpPr/>
          <p:nvPr/>
        </p:nvGrpSpPr>
        <p:grpSpPr>
          <a:xfrm>
            <a:off x="-202058" y="151213"/>
            <a:ext cx="768173" cy="588522"/>
            <a:chOff x="8650400" y="824125"/>
            <a:chExt cx="124750" cy="95575"/>
          </a:xfrm>
        </p:grpSpPr>
        <p:sp>
          <p:nvSpPr>
            <p:cNvPr id="469" name="Google Shape;469;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27"/>
          <p:cNvGrpSpPr/>
          <p:nvPr/>
        </p:nvGrpSpPr>
        <p:grpSpPr>
          <a:xfrm>
            <a:off x="8681129" y="818100"/>
            <a:ext cx="234762" cy="218290"/>
            <a:chOff x="8652775" y="883650"/>
            <a:chExt cx="38125" cy="35450"/>
          </a:xfrm>
        </p:grpSpPr>
        <p:sp>
          <p:nvSpPr>
            <p:cNvPr id="477" name="Google Shape;477;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27"/>
          <p:cNvSpPr/>
          <p:nvPr/>
        </p:nvSpPr>
        <p:spPr>
          <a:xfrm>
            <a:off x="289118" y="4832382"/>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7"/>
          <p:cNvGrpSpPr/>
          <p:nvPr/>
        </p:nvGrpSpPr>
        <p:grpSpPr>
          <a:xfrm>
            <a:off x="888366" y="4691213"/>
            <a:ext cx="234762" cy="218290"/>
            <a:chOff x="8652775" y="883650"/>
            <a:chExt cx="38125" cy="35450"/>
          </a:xfrm>
        </p:grpSpPr>
        <p:sp>
          <p:nvSpPr>
            <p:cNvPr id="483" name="Google Shape;483;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27"/>
          <p:cNvGrpSpPr/>
          <p:nvPr/>
        </p:nvGrpSpPr>
        <p:grpSpPr>
          <a:xfrm>
            <a:off x="8485018" y="238432"/>
            <a:ext cx="430885" cy="203666"/>
            <a:chOff x="8703675" y="886625"/>
            <a:chExt cx="69975" cy="33075"/>
          </a:xfrm>
        </p:grpSpPr>
        <p:sp>
          <p:nvSpPr>
            <p:cNvPr id="487" name="Google Shape;487;p2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89"/>
        <p:cNvGrpSpPr/>
        <p:nvPr/>
      </p:nvGrpSpPr>
      <p:grpSpPr>
        <a:xfrm>
          <a:off x="0" y="0"/>
          <a:ext cx="0" cy="0"/>
          <a:chOff x="0" y="0"/>
          <a:chExt cx="0" cy="0"/>
        </a:xfrm>
      </p:grpSpPr>
      <p:grpSp>
        <p:nvGrpSpPr>
          <p:cNvPr id="490" name="Google Shape;490;p28"/>
          <p:cNvGrpSpPr/>
          <p:nvPr/>
        </p:nvGrpSpPr>
        <p:grpSpPr>
          <a:xfrm>
            <a:off x="236504" y="2344000"/>
            <a:ext cx="234762" cy="218290"/>
            <a:chOff x="8652775" y="883650"/>
            <a:chExt cx="38125" cy="35450"/>
          </a:xfrm>
        </p:grpSpPr>
        <p:sp>
          <p:nvSpPr>
            <p:cNvPr id="491" name="Google Shape;491;p2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28"/>
          <p:cNvGrpSpPr/>
          <p:nvPr/>
        </p:nvGrpSpPr>
        <p:grpSpPr>
          <a:xfrm>
            <a:off x="7146466" y="192438"/>
            <a:ext cx="234762" cy="218290"/>
            <a:chOff x="8652775" y="883650"/>
            <a:chExt cx="38125" cy="35450"/>
          </a:xfrm>
        </p:grpSpPr>
        <p:sp>
          <p:nvSpPr>
            <p:cNvPr id="496" name="Google Shape;496;p2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28"/>
          <p:cNvGrpSpPr/>
          <p:nvPr/>
        </p:nvGrpSpPr>
        <p:grpSpPr>
          <a:xfrm>
            <a:off x="5820143" y="4734507"/>
            <a:ext cx="430885" cy="203666"/>
            <a:chOff x="8703675" y="886625"/>
            <a:chExt cx="69975" cy="33075"/>
          </a:xfrm>
        </p:grpSpPr>
        <p:sp>
          <p:nvSpPr>
            <p:cNvPr id="500" name="Google Shape;500;p2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p:nvPr/>
        </p:nvSpPr>
        <p:spPr>
          <a:xfrm>
            <a:off x="449150"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800450" y="1803375"/>
            <a:ext cx="4093200" cy="16623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solidFill>
                  <a:schemeClr val="accent6"/>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3714375" y="652250"/>
            <a:ext cx="1248300" cy="64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34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800449" y="3465688"/>
            <a:ext cx="30471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3"/>
          <p:cNvSpPr/>
          <p:nvPr/>
        </p:nvSpPr>
        <p:spPr>
          <a:xfrm>
            <a:off x="8106393" y="421394"/>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3"/>
          <p:cNvGrpSpPr/>
          <p:nvPr/>
        </p:nvGrpSpPr>
        <p:grpSpPr>
          <a:xfrm>
            <a:off x="8212817" y="4397376"/>
            <a:ext cx="768173" cy="588522"/>
            <a:chOff x="8650400" y="824125"/>
            <a:chExt cx="124750" cy="95575"/>
          </a:xfrm>
        </p:grpSpPr>
        <p:sp>
          <p:nvSpPr>
            <p:cNvPr id="29" name="Google Shape;29;p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8" name="Google Shape;38;p4"/>
          <p:cNvSpPr txBox="1">
            <a:spLocks noGrp="1"/>
          </p:cNvSpPr>
          <p:nvPr>
            <p:ph type="body" idx="1"/>
          </p:nvPr>
        </p:nvSpPr>
        <p:spPr>
          <a:xfrm>
            <a:off x="71327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39" name="Google Shape;39;p4"/>
          <p:cNvGrpSpPr/>
          <p:nvPr/>
        </p:nvGrpSpPr>
        <p:grpSpPr>
          <a:xfrm>
            <a:off x="219316" y="188738"/>
            <a:ext cx="744312" cy="221985"/>
            <a:chOff x="8652775" y="883650"/>
            <a:chExt cx="120875" cy="36050"/>
          </a:xfrm>
        </p:grpSpPr>
        <p:sp>
          <p:nvSpPr>
            <p:cNvPr id="40" name="Google Shape;40;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4"/>
          <p:cNvGrpSpPr/>
          <p:nvPr/>
        </p:nvGrpSpPr>
        <p:grpSpPr>
          <a:xfrm>
            <a:off x="236504" y="2344000"/>
            <a:ext cx="234762" cy="218290"/>
            <a:chOff x="8652775" y="883650"/>
            <a:chExt cx="38125" cy="35450"/>
          </a:xfrm>
        </p:grpSpPr>
        <p:sp>
          <p:nvSpPr>
            <p:cNvPr id="47" name="Google Shape;47;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4"/>
          <p:cNvGrpSpPr/>
          <p:nvPr/>
        </p:nvGrpSpPr>
        <p:grpSpPr>
          <a:xfrm>
            <a:off x="7146466" y="192438"/>
            <a:ext cx="234762" cy="218290"/>
            <a:chOff x="8652775" y="883650"/>
            <a:chExt cx="38125" cy="35450"/>
          </a:xfrm>
        </p:grpSpPr>
        <p:sp>
          <p:nvSpPr>
            <p:cNvPr id="52" name="Google Shape;52;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4"/>
          <p:cNvGrpSpPr/>
          <p:nvPr/>
        </p:nvGrpSpPr>
        <p:grpSpPr>
          <a:xfrm>
            <a:off x="5820143" y="4734507"/>
            <a:ext cx="430885" cy="203666"/>
            <a:chOff x="8703675" y="886625"/>
            <a:chExt cx="69975" cy="33075"/>
          </a:xfrm>
        </p:grpSpPr>
        <p:sp>
          <p:nvSpPr>
            <p:cNvPr id="56" name="Google Shape;56;p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4"/>
          <p:cNvGrpSpPr/>
          <p:nvPr/>
        </p:nvGrpSpPr>
        <p:grpSpPr>
          <a:xfrm>
            <a:off x="8499454" y="3238200"/>
            <a:ext cx="234762" cy="218290"/>
            <a:chOff x="8652775" y="883650"/>
            <a:chExt cx="38125" cy="35450"/>
          </a:xfrm>
        </p:grpSpPr>
        <p:sp>
          <p:nvSpPr>
            <p:cNvPr id="59" name="Google Shape;59;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8"/>
          <p:cNvSpPr/>
          <p:nvPr/>
        </p:nvSpPr>
        <p:spPr>
          <a:xfrm>
            <a:off x="1594500" y="928250"/>
            <a:ext cx="5955000" cy="3272400"/>
          </a:xfrm>
          <a:prstGeom prst="roundRect">
            <a:avLst>
              <a:gd name="adj" fmla="val 543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txBox="1">
            <a:spLocks noGrp="1"/>
          </p:cNvSpPr>
          <p:nvPr>
            <p:ph type="title"/>
          </p:nvPr>
        </p:nvSpPr>
        <p:spPr>
          <a:xfrm>
            <a:off x="2324000" y="1555800"/>
            <a:ext cx="4496100" cy="20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solidFill>
                  <a:schemeClr val="accent6"/>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10" name="Google Shape;110;p8"/>
          <p:cNvGrpSpPr/>
          <p:nvPr/>
        </p:nvGrpSpPr>
        <p:grpSpPr>
          <a:xfrm>
            <a:off x="1421742" y="-126724"/>
            <a:ext cx="768173" cy="588522"/>
            <a:chOff x="8650400" y="824125"/>
            <a:chExt cx="124750" cy="95575"/>
          </a:xfrm>
        </p:grpSpPr>
        <p:sp>
          <p:nvSpPr>
            <p:cNvPr id="111" name="Google Shape;111;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540779" y="2271575"/>
            <a:ext cx="234762" cy="218290"/>
            <a:chOff x="8652775" y="883650"/>
            <a:chExt cx="38125" cy="35450"/>
          </a:xfrm>
        </p:grpSpPr>
        <p:sp>
          <p:nvSpPr>
            <p:cNvPr id="119" name="Google Shape;119;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7146466" y="192438"/>
            <a:ext cx="234762" cy="218290"/>
            <a:chOff x="8652775" y="883650"/>
            <a:chExt cx="38125" cy="35450"/>
          </a:xfrm>
        </p:grpSpPr>
        <p:sp>
          <p:nvSpPr>
            <p:cNvPr id="124" name="Google Shape;124;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8"/>
          <p:cNvGrpSpPr/>
          <p:nvPr/>
        </p:nvGrpSpPr>
        <p:grpSpPr>
          <a:xfrm>
            <a:off x="8499454" y="3238200"/>
            <a:ext cx="234762" cy="218290"/>
            <a:chOff x="8652775" y="883650"/>
            <a:chExt cx="38125" cy="35450"/>
          </a:xfrm>
        </p:grpSpPr>
        <p:sp>
          <p:nvSpPr>
            <p:cNvPr id="128" name="Google Shape;128;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8"/>
          <p:cNvGrpSpPr/>
          <p:nvPr/>
        </p:nvGrpSpPr>
        <p:grpSpPr>
          <a:xfrm>
            <a:off x="5791168" y="4604107"/>
            <a:ext cx="430885" cy="203666"/>
            <a:chOff x="8703675" y="886625"/>
            <a:chExt cx="69975" cy="33075"/>
          </a:xfrm>
        </p:grpSpPr>
        <p:sp>
          <p:nvSpPr>
            <p:cNvPr id="133" name="Google Shape;133;p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8"/>
        <p:cNvGrpSpPr/>
        <p:nvPr/>
      </p:nvGrpSpPr>
      <p:grpSpPr>
        <a:xfrm>
          <a:off x="0" y="0"/>
          <a:ext cx="0" cy="0"/>
          <a:chOff x="0" y="0"/>
          <a:chExt cx="0" cy="0"/>
        </a:xfrm>
      </p:grpSpPr>
      <p:sp>
        <p:nvSpPr>
          <p:cNvPr id="149" name="Google Shape;149;p11"/>
          <p:cNvSpPr/>
          <p:nvPr/>
        </p:nvSpPr>
        <p:spPr>
          <a:xfrm>
            <a:off x="25" y="2583750"/>
            <a:ext cx="9144000" cy="2559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1594500" y="928250"/>
            <a:ext cx="5955000" cy="3272400"/>
          </a:xfrm>
          <a:prstGeom prst="roundRect">
            <a:avLst>
              <a:gd name="adj" fmla="val 543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txBox="1">
            <a:spLocks noGrp="1"/>
          </p:cNvSpPr>
          <p:nvPr>
            <p:ph type="title" hasCustomPrompt="1"/>
          </p:nvPr>
        </p:nvSpPr>
        <p:spPr>
          <a:xfrm>
            <a:off x="1912062" y="1359150"/>
            <a:ext cx="53199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solidFill>
                  <a:schemeClr val="accent6"/>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2" name="Google Shape;152;p11"/>
          <p:cNvSpPr txBox="1">
            <a:spLocks noGrp="1"/>
          </p:cNvSpPr>
          <p:nvPr>
            <p:ph type="subTitle" idx="1"/>
          </p:nvPr>
        </p:nvSpPr>
        <p:spPr>
          <a:xfrm>
            <a:off x="1912038" y="3322650"/>
            <a:ext cx="53199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53" name="Google Shape;153;p11"/>
          <p:cNvGrpSpPr/>
          <p:nvPr/>
        </p:nvGrpSpPr>
        <p:grpSpPr>
          <a:xfrm>
            <a:off x="459741" y="3070012"/>
            <a:ext cx="744312" cy="221985"/>
            <a:chOff x="8652775" y="883650"/>
            <a:chExt cx="120875" cy="36050"/>
          </a:xfrm>
        </p:grpSpPr>
        <p:sp>
          <p:nvSpPr>
            <p:cNvPr id="154" name="Google Shape;154;p1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1"/>
          <p:cNvGrpSpPr/>
          <p:nvPr/>
        </p:nvGrpSpPr>
        <p:grpSpPr>
          <a:xfrm>
            <a:off x="1594491" y="4555912"/>
            <a:ext cx="234762" cy="218290"/>
            <a:chOff x="8652775" y="883650"/>
            <a:chExt cx="38125" cy="35450"/>
          </a:xfrm>
        </p:grpSpPr>
        <p:sp>
          <p:nvSpPr>
            <p:cNvPr id="161" name="Google Shape;161;p1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1"/>
          <p:cNvSpPr/>
          <p:nvPr/>
        </p:nvSpPr>
        <p:spPr>
          <a:xfrm>
            <a:off x="8215280" y="3931722"/>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1"/>
          <p:cNvGrpSpPr/>
          <p:nvPr/>
        </p:nvGrpSpPr>
        <p:grpSpPr>
          <a:xfrm>
            <a:off x="6396491" y="4560915"/>
            <a:ext cx="234762" cy="86362"/>
            <a:chOff x="8652775" y="905075"/>
            <a:chExt cx="38125" cy="14025"/>
          </a:xfrm>
        </p:grpSpPr>
        <p:sp>
          <p:nvSpPr>
            <p:cNvPr id="167" name="Google Shape;167;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9"/>
        <p:cNvGrpSpPr/>
        <p:nvPr/>
      </p:nvGrpSpPr>
      <p:grpSpPr>
        <a:xfrm>
          <a:off x="0" y="0"/>
          <a:ext cx="0" cy="0"/>
          <a:chOff x="0" y="0"/>
          <a:chExt cx="0" cy="0"/>
        </a:xfrm>
      </p:grpSpPr>
      <p:sp>
        <p:nvSpPr>
          <p:cNvPr id="170" name="Google Shape;17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48"/>
        <p:cNvGrpSpPr/>
        <p:nvPr/>
      </p:nvGrpSpPr>
      <p:grpSpPr>
        <a:xfrm>
          <a:off x="0" y="0"/>
          <a:ext cx="0" cy="0"/>
          <a:chOff x="0" y="0"/>
          <a:chExt cx="0" cy="0"/>
        </a:xfrm>
      </p:grpSpPr>
      <p:sp>
        <p:nvSpPr>
          <p:cNvPr id="249" name="Google Shape;249;p16"/>
          <p:cNvSpPr/>
          <p:nvPr/>
        </p:nvSpPr>
        <p:spPr>
          <a:xfrm>
            <a:off x="1594500" y="928250"/>
            <a:ext cx="5955000" cy="3272400"/>
          </a:xfrm>
          <a:prstGeom prst="roundRect">
            <a:avLst>
              <a:gd name="adj" fmla="val 5431"/>
            </a:avLst>
          </a:prstGeom>
          <a:solidFill>
            <a:srgbClr val="516F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txBox="1">
            <a:spLocks noGrp="1"/>
          </p:cNvSpPr>
          <p:nvPr>
            <p:ph type="subTitle" idx="1"/>
          </p:nvPr>
        </p:nvSpPr>
        <p:spPr>
          <a:xfrm>
            <a:off x="2451400" y="2310150"/>
            <a:ext cx="4241100" cy="126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1" name="Google Shape;251;p16"/>
          <p:cNvSpPr txBox="1">
            <a:spLocks noGrp="1"/>
          </p:cNvSpPr>
          <p:nvPr>
            <p:ph type="title"/>
          </p:nvPr>
        </p:nvSpPr>
        <p:spPr>
          <a:xfrm>
            <a:off x="2451423" y="1571250"/>
            <a:ext cx="42411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52" name="Google Shape;252;p16"/>
          <p:cNvSpPr/>
          <p:nvPr/>
        </p:nvSpPr>
        <p:spPr>
          <a:xfrm>
            <a:off x="472717" y="462701"/>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6"/>
          <p:cNvGrpSpPr/>
          <p:nvPr/>
        </p:nvGrpSpPr>
        <p:grpSpPr>
          <a:xfrm>
            <a:off x="484641" y="798287"/>
            <a:ext cx="744312" cy="221985"/>
            <a:chOff x="8652775" y="883650"/>
            <a:chExt cx="120875" cy="36050"/>
          </a:xfrm>
        </p:grpSpPr>
        <p:sp>
          <p:nvSpPr>
            <p:cNvPr id="254" name="Google Shape;254;p1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16"/>
          <p:cNvSpPr/>
          <p:nvPr/>
        </p:nvSpPr>
        <p:spPr>
          <a:xfrm>
            <a:off x="6478755" y="462707"/>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16"/>
          <p:cNvGrpSpPr/>
          <p:nvPr/>
        </p:nvGrpSpPr>
        <p:grpSpPr>
          <a:xfrm>
            <a:off x="4991716" y="4596795"/>
            <a:ext cx="234762" cy="218290"/>
            <a:chOff x="8652775" y="883650"/>
            <a:chExt cx="38125" cy="35450"/>
          </a:xfrm>
        </p:grpSpPr>
        <p:sp>
          <p:nvSpPr>
            <p:cNvPr id="262" name="Google Shape;262;p1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6"/>
          <p:cNvGrpSpPr/>
          <p:nvPr/>
        </p:nvGrpSpPr>
        <p:grpSpPr>
          <a:xfrm>
            <a:off x="4472118" y="4604106"/>
            <a:ext cx="430885" cy="203666"/>
            <a:chOff x="8703675" y="886625"/>
            <a:chExt cx="69975" cy="33075"/>
          </a:xfrm>
        </p:grpSpPr>
        <p:sp>
          <p:nvSpPr>
            <p:cNvPr id="267" name="Google Shape;267;p1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284"/>
        <p:cNvGrpSpPr/>
        <p:nvPr/>
      </p:nvGrpSpPr>
      <p:grpSpPr>
        <a:xfrm>
          <a:off x="0" y="0"/>
          <a:ext cx="0" cy="0"/>
          <a:chOff x="0" y="0"/>
          <a:chExt cx="0" cy="0"/>
        </a:xfrm>
      </p:grpSpPr>
      <p:sp>
        <p:nvSpPr>
          <p:cNvPr id="285" name="Google Shape;285;p18"/>
          <p:cNvSpPr txBox="1">
            <a:spLocks noGrp="1"/>
          </p:cNvSpPr>
          <p:nvPr>
            <p:ph type="subTitle" idx="1"/>
          </p:nvPr>
        </p:nvSpPr>
        <p:spPr>
          <a:xfrm>
            <a:off x="2237800" y="3443688"/>
            <a:ext cx="4588800" cy="86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6" name="Google Shape;286;p18"/>
          <p:cNvSpPr txBox="1">
            <a:spLocks noGrp="1"/>
          </p:cNvSpPr>
          <p:nvPr>
            <p:ph type="title"/>
          </p:nvPr>
        </p:nvSpPr>
        <p:spPr>
          <a:xfrm>
            <a:off x="2237750" y="2770913"/>
            <a:ext cx="45888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87" name="Google Shape;287;p18"/>
          <p:cNvSpPr/>
          <p:nvPr/>
        </p:nvSpPr>
        <p:spPr>
          <a:xfrm>
            <a:off x="0" y="3150"/>
            <a:ext cx="9144000" cy="1643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a:off x="6547782" y="977734"/>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a:off x="1278392" y="497276"/>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18"/>
          <p:cNvGrpSpPr/>
          <p:nvPr/>
        </p:nvGrpSpPr>
        <p:grpSpPr>
          <a:xfrm>
            <a:off x="1290316" y="832862"/>
            <a:ext cx="744312" cy="221985"/>
            <a:chOff x="8652775" y="883650"/>
            <a:chExt cx="120875" cy="36050"/>
          </a:xfrm>
        </p:grpSpPr>
        <p:sp>
          <p:nvSpPr>
            <p:cNvPr id="291" name="Google Shape;291;p1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18"/>
          <p:cNvGrpSpPr/>
          <p:nvPr/>
        </p:nvGrpSpPr>
        <p:grpSpPr>
          <a:xfrm>
            <a:off x="8313344" y="1125675"/>
            <a:ext cx="234762" cy="218290"/>
            <a:chOff x="8652775" y="883650"/>
            <a:chExt cx="38125" cy="35450"/>
          </a:xfrm>
        </p:grpSpPr>
        <p:sp>
          <p:nvSpPr>
            <p:cNvPr id="298" name="Google Shape;298;p1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8"/>
          <p:cNvSpPr/>
          <p:nvPr/>
        </p:nvSpPr>
        <p:spPr>
          <a:xfrm>
            <a:off x="4356557" y="4565547"/>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317"/>
        <p:cNvGrpSpPr/>
        <p:nvPr/>
      </p:nvGrpSpPr>
      <p:grpSpPr>
        <a:xfrm>
          <a:off x="0" y="0"/>
          <a:ext cx="0" cy="0"/>
          <a:chOff x="0" y="0"/>
          <a:chExt cx="0" cy="0"/>
        </a:xfrm>
      </p:grpSpPr>
      <p:sp>
        <p:nvSpPr>
          <p:cNvPr id="318" name="Google Shape;318;p20"/>
          <p:cNvSpPr txBox="1">
            <a:spLocks noGrp="1"/>
          </p:cNvSpPr>
          <p:nvPr>
            <p:ph type="subTitle" idx="1"/>
          </p:nvPr>
        </p:nvSpPr>
        <p:spPr>
          <a:xfrm>
            <a:off x="5188777" y="2302850"/>
            <a:ext cx="2830500" cy="12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0"/>
          <p:cNvSpPr txBox="1">
            <a:spLocks noGrp="1"/>
          </p:cNvSpPr>
          <p:nvPr>
            <p:ph type="title"/>
          </p:nvPr>
        </p:nvSpPr>
        <p:spPr>
          <a:xfrm>
            <a:off x="5188777" y="1563950"/>
            <a:ext cx="2830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0" name="Google Shape;320;p20"/>
          <p:cNvSpPr/>
          <p:nvPr/>
        </p:nvSpPr>
        <p:spPr>
          <a:xfrm>
            <a:off x="25" y="50"/>
            <a:ext cx="9144000" cy="8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20"/>
          <p:cNvGrpSpPr/>
          <p:nvPr/>
        </p:nvGrpSpPr>
        <p:grpSpPr>
          <a:xfrm>
            <a:off x="6715279" y="4625182"/>
            <a:ext cx="744312" cy="221985"/>
            <a:chOff x="8652775" y="883650"/>
            <a:chExt cx="120875" cy="36050"/>
          </a:xfrm>
        </p:grpSpPr>
        <p:sp>
          <p:nvSpPr>
            <p:cNvPr id="322" name="Google Shape;322;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20"/>
          <p:cNvGrpSpPr/>
          <p:nvPr/>
        </p:nvGrpSpPr>
        <p:grpSpPr>
          <a:xfrm>
            <a:off x="5348091" y="4627025"/>
            <a:ext cx="234762" cy="218290"/>
            <a:chOff x="8652775" y="883650"/>
            <a:chExt cx="38125" cy="35450"/>
          </a:xfrm>
        </p:grpSpPr>
        <p:sp>
          <p:nvSpPr>
            <p:cNvPr id="329" name="Google Shape;329;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20"/>
          <p:cNvSpPr/>
          <p:nvPr/>
        </p:nvSpPr>
        <p:spPr>
          <a:xfrm>
            <a:off x="434267" y="281688"/>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0"/>
          <p:cNvGrpSpPr/>
          <p:nvPr/>
        </p:nvGrpSpPr>
        <p:grpSpPr>
          <a:xfrm>
            <a:off x="1539766" y="296324"/>
            <a:ext cx="744312" cy="221985"/>
            <a:chOff x="8652775" y="883650"/>
            <a:chExt cx="120875" cy="36050"/>
          </a:xfrm>
        </p:grpSpPr>
        <p:sp>
          <p:nvSpPr>
            <p:cNvPr id="334" name="Google Shape;334;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 name="Google Shape;340;p20"/>
          <p:cNvSpPr/>
          <p:nvPr/>
        </p:nvSpPr>
        <p:spPr>
          <a:xfrm>
            <a:off x="25" y="4328925"/>
            <a:ext cx="9144000" cy="8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20"/>
          <p:cNvGrpSpPr/>
          <p:nvPr/>
        </p:nvGrpSpPr>
        <p:grpSpPr>
          <a:xfrm>
            <a:off x="8313341" y="3800082"/>
            <a:ext cx="234762" cy="218290"/>
            <a:chOff x="8652775" y="883650"/>
            <a:chExt cx="38125" cy="35450"/>
          </a:xfrm>
        </p:grpSpPr>
        <p:sp>
          <p:nvSpPr>
            <p:cNvPr id="342" name="Google Shape;342;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20"/>
          <p:cNvGrpSpPr/>
          <p:nvPr/>
        </p:nvGrpSpPr>
        <p:grpSpPr>
          <a:xfrm>
            <a:off x="225018" y="1008006"/>
            <a:ext cx="430885" cy="203666"/>
            <a:chOff x="8703675" y="886625"/>
            <a:chExt cx="69975" cy="33075"/>
          </a:xfrm>
        </p:grpSpPr>
        <p:sp>
          <p:nvSpPr>
            <p:cNvPr id="347" name="Google Shape;347;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75" y="445025"/>
            <a:ext cx="7717500" cy="740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1pPr>
            <a:lvl2pPr lvl="1">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2pPr>
            <a:lvl3pPr lvl="2">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3pPr>
            <a:lvl4pPr lvl="3">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4pPr>
            <a:lvl5pPr lvl="4">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5pPr>
            <a:lvl6pPr lvl="5">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6pPr>
            <a:lvl7pPr lvl="6">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7pPr>
            <a:lvl8pPr lvl="7">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8pPr>
            <a:lvl9pPr lvl="8">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327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7" r:id="rId5"/>
    <p:sldLayoutId id="2147483658" r:id="rId6"/>
    <p:sldLayoutId id="2147483662" r:id="rId7"/>
    <p:sldLayoutId id="2147483664" r:id="rId8"/>
    <p:sldLayoutId id="2147483666" r:id="rId9"/>
    <p:sldLayoutId id="2147483668" r:id="rId10"/>
    <p:sldLayoutId id="2147483671" r:id="rId11"/>
    <p:sldLayoutId id="2147483672" r:id="rId12"/>
    <p:sldLayoutId id="2147483673" r:id="rId13"/>
    <p:sldLayoutId id="214748367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AutoViML/AutoViz"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Fsrkh/ml-book-presentation-.git"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2"/>
          <p:cNvSpPr/>
          <p:nvPr/>
        </p:nvSpPr>
        <p:spPr>
          <a:xfrm>
            <a:off x="449150"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en-US" sz="2000" dirty="0">
                <a:solidFill>
                  <a:schemeClr val="tx1">
                    <a:lumMod val="10000"/>
                    <a:lumOff val="90000"/>
                  </a:schemeClr>
                </a:solidFill>
              </a:rPr>
              <a:t>Fatemeh </a:t>
            </a:r>
            <a:r>
              <a:rPr lang="en-US" sz="2000" dirty="0" err="1">
                <a:solidFill>
                  <a:schemeClr val="tx1">
                    <a:lumMod val="10000"/>
                    <a:lumOff val="90000"/>
                  </a:schemeClr>
                </a:solidFill>
              </a:rPr>
              <a:t>Sarikhani</a:t>
            </a:r>
            <a:endParaRPr lang="en-US" sz="2000" dirty="0">
              <a:solidFill>
                <a:schemeClr val="tx1">
                  <a:lumMod val="10000"/>
                  <a:lumOff val="90000"/>
                </a:schemeClr>
              </a:solidFill>
            </a:endParaRPr>
          </a:p>
          <a:p>
            <a:pPr marL="0" lvl="0" indent="0" algn="l" rtl="0">
              <a:spcBef>
                <a:spcPts val="0"/>
              </a:spcBef>
              <a:spcAft>
                <a:spcPts val="0"/>
              </a:spcAft>
              <a:buNone/>
            </a:pPr>
            <a:endParaRPr lang="en-US" sz="2000" dirty="0">
              <a:solidFill>
                <a:schemeClr val="tx1">
                  <a:lumMod val="10000"/>
                  <a:lumOff val="90000"/>
                </a:schemeClr>
              </a:solidFill>
            </a:endParaRPr>
          </a:p>
        </p:txBody>
      </p:sp>
      <p:sp>
        <p:nvSpPr>
          <p:cNvPr id="513" name="Google Shape;513;p32"/>
          <p:cNvSpPr txBox="1">
            <a:spLocks noGrp="1"/>
          </p:cNvSpPr>
          <p:nvPr>
            <p:ph type="ctrTitle"/>
          </p:nvPr>
        </p:nvSpPr>
        <p:spPr>
          <a:xfrm>
            <a:off x="723500" y="539375"/>
            <a:ext cx="4247100" cy="240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Preparing data</a:t>
            </a:r>
            <a:endParaRPr dirty="0"/>
          </a:p>
        </p:txBody>
      </p:sp>
      <p:grpSp>
        <p:nvGrpSpPr>
          <p:cNvPr id="515" name="Google Shape;515;p32"/>
          <p:cNvGrpSpPr/>
          <p:nvPr/>
        </p:nvGrpSpPr>
        <p:grpSpPr>
          <a:xfrm>
            <a:off x="5111273" y="97017"/>
            <a:ext cx="1088320" cy="1251963"/>
            <a:chOff x="2258600" y="1433188"/>
            <a:chExt cx="467050" cy="537300"/>
          </a:xfrm>
        </p:grpSpPr>
        <p:sp>
          <p:nvSpPr>
            <p:cNvPr id="516" name="Google Shape;516;p32"/>
            <p:cNvSpPr/>
            <p:nvPr/>
          </p:nvSpPr>
          <p:spPr>
            <a:xfrm>
              <a:off x="2258600" y="1433350"/>
              <a:ext cx="467050" cy="536975"/>
            </a:xfrm>
            <a:custGeom>
              <a:avLst/>
              <a:gdLst/>
              <a:ahLst/>
              <a:cxnLst/>
              <a:rect l="l" t="t" r="r" b="b"/>
              <a:pathLst>
                <a:path w="18682" h="21479" extrusionOk="0">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2"/>
            <p:cNvGrpSpPr/>
            <p:nvPr/>
          </p:nvGrpSpPr>
          <p:grpSpPr>
            <a:xfrm>
              <a:off x="2258600" y="1433188"/>
              <a:ext cx="467050" cy="537300"/>
              <a:chOff x="2258600" y="-256450"/>
              <a:chExt cx="467050" cy="537300"/>
            </a:xfrm>
          </p:grpSpPr>
          <p:sp>
            <p:nvSpPr>
              <p:cNvPr id="518" name="Google Shape;518;p32"/>
              <p:cNvSpPr/>
              <p:nvPr/>
            </p:nvSpPr>
            <p:spPr>
              <a:xfrm>
                <a:off x="2481850" y="-20167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2269025" y="69475"/>
                <a:ext cx="446500" cy="23250"/>
              </a:xfrm>
              <a:custGeom>
                <a:avLst/>
                <a:gdLst/>
                <a:ahLst/>
                <a:cxnLst/>
                <a:rect l="l" t="t" r="r" b="b"/>
                <a:pathLst>
                  <a:path w="17860" h="930" extrusionOk="0">
                    <a:moveTo>
                      <a:pt x="0" y="1"/>
                    </a:moveTo>
                    <a:cubicBezTo>
                      <a:pt x="12" y="322"/>
                      <a:pt x="48" y="620"/>
                      <a:pt x="96" y="930"/>
                    </a:cubicBezTo>
                    <a:lnTo>
                      <a:pt x="17753" y="930"/>
                    </a:lnTo>
                    <a:cubicBezTo>
                      <a:pt x="17800" y="620"/>
                      <a:pt x="17836" y="310"/>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2271700" y="92700"/>
                <a:ext cx="441150" cy="188150"/>
              </a:xfrm>
              <a:custGeom>
                <a:avLst/>
                <a:gdLst/>
                <a:ahLst/>
                <a:cxnLst/>
                <a:rect l="l" t="t" r="r" b="b"/>
                <a:pathLst>
                  <a:path w="17646" h="7526" extrusionOk="0">
                    <a:moveTo>
                      <a:pt x="1" y="1"/>
                    </a:moveTo>
                    <a:cubicBezTo>
                      <a:pt x="679" y="4263"/>
                      <a:pt x="4370" y="7525"/>
                      <a:pt x="8823" y="7525"/>
                    </a:cubicBezTo>
                    <a:cubicBezTo>
                      <a:pt x="13276" y="7525"/>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2311300" y="-166250"/>
                <a:ext cx="361675" cy="92300"/>
              </a:xfrm>
              <a:custGeom>
                <a:avLst/>
                <a:gdLst/>
                <a:ahLst/>
                <a:cxnLst/>
                <a:rect l="l" t="t" r="r" b="b"/>
                <a:pathLst>
                  <a:path w="14467" h="3692" extrusionOk="0">
                    <a:moveTo>
                      <a:pt x="7239" y="0"/>
                    </a:moveTo>
                    <a:cubicBezTo>
                      <a:pt x="4262" y="0"/>
                      <a:pt x="1631" y="1453"/>
                      <a:pt x="0" y="3691"/>
                    </a:cubicBezTo>
                    <a:lnTo>
                      <a:pt x="14466" y="3691"/>
                    </a:lnTo>
                    <a:cubicBezTo>
                      <a:pt x="12847" y="1453"/>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2296700" y="-7397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2258600" y="-52550"/>
                <a:ext cx="467050" cy="125925"/>
              </a:xfrm>
              <a:custGeom>
                <a:avLst/>
                <a:gdLst/>
                <a:ahLst/>
                <a:cxnLst/>
                <a:rect l="l" t="t" r="r" b="b"/>
                <a:pathLst>
                  <a:path w="18682" h="5037" extrusionOk="0">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2459225" y="-256450"/>
                <a:ext cx="66100" cy="66100"/>
              </a:xfrm>
              <a:custGeom>
                <a:avLst/>
                <a:gdLst/>
                <a:ahLst/>
                <a:cxnLst/>
                <a:rect l="l" t="t" r="r" b="b"/>
                <a:pathLst>
                  <a:path w="2644" h="2644" extrusionOk="0">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2578575" y="4900"/>
                <a:ext cx="44375" cy="68475"/>
              </a:xfrm>
              <a:custGeom>
                <a:avLst/>
                <a:gdLst/>
                <a:ahLst/>
                <a:cxnLst/>
                <a:rect l="l" t="t" r="r" b="b"/>
                <a:pathLst>
                  <a:path w="1775" h="2739" extrusionOk="0">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2479175" y="-22500"/>
                <a:ext cx="99425" cy="95875"/>
              </a:xfrm>
              <a:custGeom>
                <a:avLst/>
                <a:gdLst/>
                <a:ahLst/>
                <a:cxnLst/>
                <a:rect l="l" t="t" r="r" b="b"/>
                <a:pathLst>
                  <a:path w="3977" h="3835" extrusionOk="0">
                    <a:moveTo>
                      <a:pt x="2322" y="1"/>
                    </a:moveTo>
                    <a:lnTo>
                      <a:pt x="0" y="3835"/>
                    </a:lnTo>
                    <a:lnTo>
                      <a:pt x="1655" y="3835"/>
                    </a:lnTo>
                    <a:lnTo>
                      <a:pt x="3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2361300" y="-22500"/>
                <a:ext cx="175925" cy="95875"/>
              </a:xfrm>
              <a:custGeom>
                <a:avLst/>
                <a:gdLst/>
                <a:ahLst/>
                <a:cxnLst/>
                <a:rect l="l" t="t" r="r" b="b"/>
                <a:pathLst>
                  <a:path w="7037" h="3835" extrusionOk="0">
                    <a:moveTo>
                      <a:pt x="1739" y="1"/>
                    </a:moveTo>
                    <a:cubicBezTo>
                      <a:pt x="786" y="1"/>
                      <a:pt x="0" y="775"/>
                      <a:pt x="0" y="1727"/>
                    </a:cubicBezTo>
                    <a:lnTo>
                      <a:pt x="0" y="3835"/>
                    </a:lnTo>
                    <a:lnTo>
                      <a:pt x="4715" y="3835"/>
                    </a:lnTo>
                    <a:lnTo>
                      <a:pt x="7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2561925" y="-8800"/>
                <a:ext cx="58050" cy="82175"/>
              </a:xfrm>
              <a:custGeom>
                <a:avLst/>
                <a:gdLst/>
                <a:ahLst/>
                <a:cxnLst/>
                <a:rect l="l" t="t" r="r" b="b"/>
                <a:pathLst>
                  <a:path w="2322" h="3287" extrusionOk="0">
                    <a:moveTo>
                      <a:pt x="1977" y="1"/>
                    </a:moveTo>
                    <a:lnTo>
                      <a:pt x="0" y="3287"/>
                    </a:lnTo>
                    <a:lnTo>
                      <a:pt x="667" y="3287"/>
                    </a:lnTo>
                    <a:lnTo>
                      <a:pt x="2322" y="548"/>
                    </a:lnTo>
                    <a:cubicBezTo>
                      <a:pt x="2238" y="346"/>
                      <a:pt x="2131" y="155"/>
                      <a:pt x="1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2520550" y="-22500"/>
                <a:ext cx="90800" cy="95875"/>
              </a:xfrm>
              <a:custGeom>
                <a:avLst/>
                <a:gdLst/>
                <a:ahLst/>
                <a:cxnLst/>
                <a:rect l="l" t="t" r="r" b="b"/>
                <a:pathLst>
                  <a:path w="3632" h="3835" extrusionOk="0">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2348500" y="128125"/>
                <a:ext cx="34850" cy="34550"/>
              </a:xfrm>
              <a:custGeom>
                <a:avLst/>
                <a:gdLst/>
                <a:ahLst/>
                <a:cxnLst/>
                <a:rect l="l" t="t" r="r" b="b"/>
                <a:pathLst>
                  <a:path w="1394" h="1382" extrusionOk="0">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23991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24497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2500300" y="128125"/>
                <a:ext cx="34550" cy="34550"/>
              </a:xfrm>
              <a:custGeom>
                <a:avLst/>
                <a:gdLst/>
                <a:ahLst/>
                <a:cxnLst/>
                <a:rect l="l" t="t" r="r" b="b"/>
                <a:pathLst>
                  <a:path w="1382" h="1382" extrusionOk="0">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2550600" y="128125"/>
                <a:ext cx="34850" cy="34550"/>
              </a:xfrm>
              <a:custGeom>
                <a:avLst/>
                <a:gdLst/>
                <a:ahLst/>
                <a:cxnLst/>
                <a:rect l="l" t="t" r="r" b="b"/>
                <a:pathLst>
                  <a:path w="1394" h="1382" extrusionOk="0">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2601200" y="128125"/>
                <a:ext cx="34550" cy="34550"/>
              </a:xfrm>
              <a:custGeom>
                <a:avLst/>
                <a:gdLst/>
                <a:ahLst/>
                <a:cxnLst/>
                <a:rect l="l" t="t" r="r" b="b"/>
                <a:pathLst>
                  <a:path w="1382" h="1382" extrusionOk="0">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2392850" y="1870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2392850" y="2132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 name="Google Shape;538;p32"/>
          <p:cNvGrpSpPr/>
          <p:nvPr/>
        </p:nvGrpSpPr>
        <p:grpSpPr>
          <a:xfrm>
            <a:off x="6590796" y="3332394"/>
            <a:ext cx="1055985" cy="905499"/>
            <a:chOff x="4041575" y="1574875"/>
            <a:chExt cx="296475" cy="254225"/>
          </a:xfrm>
        </p:grpSpPr>
        <p:sp>
          <p:nvSpPr>
            <p:cNvPr id="539" name="Google Shape;539;p32"/>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2"/>
            <p:cNvGrpSpPr/>
            <p:nvPr/>
          </p:nvGrpSpPr>
          <p:grpSpPr>
            <a:xfrm>
              <a:off x="4041575" y="1575025"/>
              <a:ext cx="296475" cy="253925"/>
              <a:chOff x="4041575" y="-114775"/>
              <a:chExt cx="296475" cy="253925"/>
            </a:xfrm>
          </p:grpSpPr>
          <p:sp>
            <p:nvSpPr>
              <p:cNvPr id="541" name="Google Shape;541;p32"/>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 name="Google Shape;551;p32"/>
          <p:cNvGrpSpPr/>
          <p:nvPr/>
        </p:nvGrpSpPr>
        <p:grpSpPr>
          <a:xfrm>
            <a:off x="4669443" y="2445605"/>
            <a:ext cx="1827087" cy="2315090"/>
            <a:chOff x="4700075" y="3262363"/>
            <a:chExt cx="560525" cy="710238"/>
          </a:xfrm>
        </p:grpSpPr>
        <p:sp>
          <p:nvSpPr>
            <p:cNvPr id="552" name="Google Shape;552;p32"/>
            <p:cNvSpPr/>
            <p:nvPr/>
          </p:nvSpPr>
          <p:spPr>
            <a:xfrm>
              <a:off x="4700075" y="3262375"/>
              <a:ext cx="560525" cy="710225"/>
            </a:xfrm>
            <a:custGeom>
              <a:avLst/>
              <a:gdLst/>
              <a:ahLst/>
              <a:cxnLst/>
              <a:rect l="l" t="t" r="r" b="b"/>
              <a:pathLst>
                <a:path w="22421" h="28409" extrusionOk="0">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32"/>
            <p:cNvGrpSpPr/>
            <p:nvPr/>
          </p:nvGrpSpPr>
          <p:grpSpPr>
            <a:xfrm>
              <a:off x="4700075" y="3262363"/>
              <a:ext cx="560225" cy="709950"/>
              <a:chOff x="556300" y="1021375"/>
              <a:chExt cx="560225" cy="709950"/>
            </a:xfrm>
          </p:grpSpPr>
          <p:sp>
            <p:nvSpPr>
              <p:cNvPr id="554" name="Google Shape;554;p32"/>
              <p:cNvSpPr/>
              <p:nvPr/>
            </p:nvSpPr>
            <p:spPr>
              <a:xfrm>
                <a:off x="837000" y="1292525"/>
                <a:ext cx="166700" cy="70600"/>
              </a:xfrm>
              <a:custGeom>
                <a:avLst/>
                <a:gdLst/>
                <a:ahLst/>
                <a:cxnLst/>
                <a:rect l="l" t="t" r="r" b="b"/>
                <a:pathLst>
                  <a:path w="6668" h="2824" extrusionOk="0">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987325" y="1338100"/>
                <a:ext cx="44950" cy="46750"/>
              </a:xfrm>
              <a:custGeom>
                <a:avLst/>
                <a:gdLst/>
                <a:ahLst/>
                <a:cxnLst/>
                <a:rect l="l" t="t" r="r" b="b"/>
                <a:pathLst>
                  <a:path w="1798" h="1870" extrusionOk="0">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1009350" y="1367550"/>
                <a:ext cx="45250" cy="47950"/>
              </a:xfrm>
              <a:custGeom>
                <a:avLst/>
                <a:gdLst/>
                <a:ahLst/>
                <a:cxnLst/>
                <a:rect l="l" t="t" r="r" b="b"/>
                <a:pathLst>
                  <a:path w="1810" h="1918" extrusionOk="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823600" y="1321725"/>
                <a:ext cx="13725" cy="325"/>
              </a:xfrm>
              <a:custGeom>
                <a:avLst/>
                <a:gdLst/>
                <a:ahLst/>
                <a:cxnLst/>
                <a:rect l="l" t="t" r="r" b="b"/>
                <a:pathLst>
                  <a:path w="549" h="13" extrusionOk="0">
                    <a:moveTo>
                      <a:pt x="1" y="0"/>
                    </a:moveTo>
                    <a:cubicBezTo>
                      <a:pt x="36" y="0"/>
                      <a:pt x="72" y="12"/>
                      <a:pt x="108" y="12"/>
                    </a:cubicBezTo>
                    <a:cubicBezTo>
                      <a:pt x="251" y="0"/>
                      <a:pt x="405" y="0"/>
                      <a:pt x="5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1028100" y="1405350"/>
                <a:ext cx="39900" cy="51525"/>
              </a:xfrm>
              <a:custGeom>
                <a:avLst/>
                <a:gdLst/>
                <a:ahLst/>
                <a:cxnLst/>
                <a:rect l="l" t="t" r="r" b="b"/>
                <a:pathLst>
                  <a:path w="1596" h="2061" extrusionOk="0">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1047150" y="1542875"/>
                <a:ext cx="29175" cy="31875"/>
              </a:xfrm>
              <a:custGeom>
                <a:avLst/>
                <a:gdLst/>
                <a:ahLst/>
                <a:cxnLst/>
                <a:rect l="l" t="t" r="r" b="b"/>
                <a:pathLst>
                  <a:path w="1167" h="1275" extrusionOk="0">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1045950" y="1495850"/>
                <a:ext cx="30375" cy="47050"/>
              </a:xfrm>
              <a:custGeom>
                <a:avLst/>
                <a:gdLst/>
                <a:ahLst/>
                <a:cxnLst/>
                <a:rect l="l" t="t" r="r" b="b"/>
                <a:pathLst>
                  <a:path w="1215" h="1882" extrusionOk="0">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1040900" y="1447625"/>
                <a:ext cx="33650" cy="51225"/>
              </a:xfrm>
              <a:custGeom>
                <a:avLst/>
                <a:gdLst/>
                <a:ahLst/>
                <a:cxnLst/>
                <a:rect l="l" t="t" r="r" b="b"/>
                <a:pathLst>
                  <a:path w="1346" h="2049" extrusionOk="0">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599475" y="1447625"/>
                <a:ext cx="34250" cy="51225"/>
              </a:xfrm>
              <a:custGeom>
                <a:avLst/>
                <a:gdLst/>
                <a:ahLst/>
                <a:cxnLst/>
                <a:rect l="l" t="t" r="r" b="b"/>
                <a:pathLst>
                  <a:path w="1370" h="2049" extrusionOk="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597975" y="1495850"/>
                <a:ext cx="30400" cy="47050"/>
              </a:xfrm>
              <a:custGeom>
                <a:avLst/>
                <a:gdLst/>
                <a:ahLst/>
                <a:cxnLst/>
                <a:rect l="l" t="t" r="r" b="b"/>
                <a:pathLst>
                  <a:path w="1216" h="1882" extrusionOk="0">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605725" y="1405350"/>
                <a:ext cx="41100" cy="51525"/>
              </a:xfrm>
              <a:custGeom>
                <a:avLst/>
                <a:gdLst/>
                <a:ahLst/>
                <a:cxnLst/>
                <a:rect l="l" t="t" r="r" b="b"/>
                <a:pathLst>
                  <a:path w="1644" h="2061" extrusionOk="0">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597975" y="1542875"/>
                <a:ext cx="29200" cy="31875"/>
              </a:xfrm>
              <a:custGeom>
                <a:avLst/>
                <a:gdLst/>
                <a:ahLst/>
                <a:cxnLst/>
                <a:rect l="l" t="t" r="r" b="b"/>
                <a:pathLst>
                  <a:path w="1168" h="1275" extrusionOk="0">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641725" y="1338400"/>
                <a:ext cx="45275" cy="46750"/>
              </a:xfrm>
              <a:custGeom>
                <a:avLst/>
                <a:gdLst/>
                <a:ahLst/>
                <a:cxnLst/>
                <a:rect l="l" t="t" r="r" b="b"/>
                <a:pathLst>
                  <a:path w="1811" h="1870" extrusionOk="0">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837300" y="1321725"/>
                <a:ext cx="13425" cy="325"/>
              </a:xfrm>
              <a:custGeom>
                <a:avLst/>
                <a:gdLst/>
                <a:ahLst/>
                <a:cxnLst/>
                <a:rect l="l" t="t" r="r" b="b"/>
                <a:pathLst>
                  <a:path w="537" h="13" extrusionOk="0">
                    <a:moveTo>
                      <a:pt x="0" y="0"/>
                    </a:moveTo>
                    <a:cubicBezTo>
                      <a:pt x="143" y="0"/>
                      <a:pt x="286" y="0"/>
                      <a:pt x="429" y="12"/>
                    </a:cubicBezTo>
                    <a:cubicBezTo>
                      <a:pt x="465" y="12"/>
                      <a:pt x="500" y="0"/>
                      <a:pt x="53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619125" y="1367550"/>
                <a:ext cx="46150" cy="48250"/>
              </a:xfrm>
              <a:custGeom>
                <a:avLst/>
                <a:gdLst/>
                <a:ahLst/>
                <a:cxnLst/>
                <a:rect l="l" t="t" r="r" b="b"/>
                <a:pathLst>
                  <a:path w="1846" h="1930" extrusionOk="0">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670900" y="1292525"/>
                <a:ext cx="166125" cy="70300"/>
              </a:xfrm>
              <a:custGeom>
                <a:avLst/>
                <a:gdLst/>
                <a:ahLst/>
                <a:cxnLst/>
                <a:rect l="l" t="t" r="r" b="b"/>
                <a:pathLst>
                  <a:path w="6645" h="2812" extrusionOk="0">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807525" y="1292550"/>
                <a:ext cx="59250" cy="29200"/>
              </a:xfrm>
              <a:custGeom>
                <a:avLst/>
                <a:gdLst/>
                <a:ahLst/>
                <a:cxnLst/>
                <a:rect l="l" t="t" r="r" b="b"/>
                <a:pathLst>
                  <a:path w="2370" h="1168" extrusionOk="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917950" y="1635750"/>
                <a:ext cx="32775" cy="40500"/>
              </a:xfrm>
              <a:custGeom>
                <a:avLst/>
                <a:gdLst/>
                <a:ahLst/>
                <a:cxnLst/>
                <a:rect l="l" t="t" r="r" b="b"/>
                <a:pathLst>
                  <a:path w="1311" h="1620" extrusionOk="0">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723600" y="1635750"/>
                <a:ext cx="32450" cy="40200"/>
              </a:xfrm>
              <a:custGeom>
                <a:avLst/>
                <a:gdLst/>
                <a:ahLst/>
                <a:cxnLst/>
                <a:rect l="l" t="t" r="r" b="b"/>
                <a:pathLst>
                  <a:path w="1298" h="1608" extrusionOk="0">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904275" y="1554775"/>
                <a:ext cx="42575" cy="43200"/>
              </a:xfrm>
              <a:custGeom>
                <a:avLst/>
                <a:gdLst/>
                <a:ahLst/>
                <a:cxnLst/>
                <a:rect l="l" t="t" r="r" b="b"/>
                <a:pathLst>
                  <a:path w="1703" h="1728" extrusionOk="0">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726575" y="1554500"/>
                <a:ext cx="41700" cy="43175"/>
              </a:xfrm>
              <a:custGeom>
                <a:avLst/>
                <a:gdLst/>
                <a:ahLst/>
                <a:cxnLst/>
                <a:rect l="l" t="t" r="r" b="b"/>
                <a:pathLst>
                  <a:path w="1668" h="1727" extrusionOk="0">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725675" y="1668775"/>
                <a:ext cx="34075" cy="37100"/>
              </a:xfrm>
              <a:custGeom>
                <a:avLst/>
                <a:gdLst/>
                <a:ahLst/>
                <a:cxnLst/>
                <a:rect l="l" t="t" r="r" b="b"/>
                <a:pathLst>
                  <a:path w="1363" h="1484" extrusionOk="0">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912350" y="1669075"/>
                <a:ext cx="36000" cy="36800"/>
              </a:xfrm>
              <a:custGeom>
                <a:avLst/>
                <a:gdLst/>
                <a:ahLst/>
                <a:cxnLst/>
                <a:rect l="l" t="t" r="r" b="b"/>
                <a:pathLst>
                  <a:path w="1440" h="1472" extrusionOk="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915875" y="1596150"/>
                <a:ext cx="34550" cy="39625"/>
              </a:xfrm>
              <a:custGeom>
                <a:avLst/>
                <a:gdLst/>
                <a:ahLst/>
                <a:cxnLst/>
                <a:rect l="l" t="t" r="r" b="b"/>
                <a:pathLst>
                  <a:path w="1382" h="1585" extrusionOk="0">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723900" y="1596150"/>
                <a:ext cx="35125" cy="39625"/>
              </a:xfrm>
              <a:custGeom>
                <a:avLst/>
                <a:gdLst/>
                <a:ahLst/>
                <a:cxnLst/>
                <a:rect l="l" t="t" r="r" b="b"/>
                <a:pathLst>
                  <a:path w="1405" h="1585" extrusionOk="0">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736675" y="1484225"/>
                <a:ext cx="197975" cy="77425"/>
              </a:xfrm>
              <a:custGeom>
                <a:avLst/>
                <a:gdLst/>
                <a:ahLst/>
                <a:cxnLst/>
                <a:rect l="l" t="t" r="r" b="b"/>
                <a:pathLst>
                  <a:path w="7919" h="3097" extrusionOk="0">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703350" y="1279450"/>
                <a:ext cx="267625" cy="263450"/>
              </a:xfrm>
              <a:custGeom>
                <a:avLst/>
                <a:gdLst/>
                <a:ahLst/>
                <a:cxnLst/>
                <a:rect l="l" t="t" r="r" b="b"/>
                <a:pathLst>
                  <a:path w="10705" h="10538" extrusionOk="0">
                    <a:moveTo>
                      <a:pt x="0" y="1"/>
                    </a:moveTo>
                    <a:lnTo>
                      <a:pt x="0" y="10538"/>
                    </a:lnTo>
                    <a:lnTo>
                      <a:pt x="10704" y="10538"/>
                    </a:lnTo>
                    <a:lnTo>
                      <a:pt x="107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788775" y="1237775"/>
                <a:ext cx="96775" cy="64025"/>
              </a:xfrm>
              <a:custGeom>
                <a:avLst/>
                <a:gdLst/>
                <a:ahLst/>
                <a:cxnLst/>
                <a:rect l="l" t="t" r="r" b="b"/>
                <a:pathLst>
                  <a:path w="3871" h="2561" extrusionOk="0">
                    <a:moveTo>
                      <a:pt x="1" y="1"/>
                    </a:moveTo>
                    <a:lnTo>
                      <a:pt x="1" y="2561"/>
                    </a:lnTo>
                    <a:lnTo>
                      <a:pt x="3870" y="2561"/>
                    </a:lnTo>
                    <a:lnTo>
                      <a:pt x="38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988500" y="1127350"/>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976900" y="1118725"/>
                <a:ext cx="23825" cy="33350"/>
              </a:xfrm>
              <a:custGeom>
                <a:avLst/>
                <a:gdLst/>
                <a:ahLst/>
                <a:cxnLst/>
                <a:rect l="l" t="t" r="r" b="b"/>
                <a:pathLst>
                  <a:path w="953" h="1334" extrusionOk="0">
                    <a:moveTo>
                      <a:pt x="0" y="0"/>
                    </a:moveTo>
                    <a:lnTo>
                      <a:pt x="0" y="1334"/>
                    </a:lnTo>
                    <a:lnTo>
                      <a:pt x="953" y="1334"/>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965275" y="1096400"/>
                <a:ext cx="23250" cy="79800"/>
              </a:xfrm>
              <a:custGeom>
                <a:avLst/>
                <a:gdLst/>
                <a:ahLst/>
                <a:cxnLst/>
                <a:rect l="l" t="t" r="r" b="b"/>
                <a:pathLst>
                  <a:path w="930" h="3192" extrusionOk="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035825" y="1108000"/>
                <a:ext cx="55700" cy="55700"/>
              </a:xfrm>
              <a:custGeom>
                <a:avLst/>
                <a:gdLst/>
                <a:ahLst/>
                <a:cxnLst/>
                <a:rect l="l" t="t" r="r" b="b"/>
                <a:pathLst>
                  <a:path w="2228" h="2228" extrusionOk="0">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063800" y="1108000"/>
                <a:ext cx="27725" cy="55700"/>
              </a:xfrm>
              <a:custGeom>
                <a:avLst/>
                <a:gdLst/>
                <a:ahLst/>
                <a:cxnLst/>
                <a:rect l="l" t="t" r="r" b="b"/>
                <a:pathLst>
                  <a:path w="1109" h="2228" extrusionOk="0">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611075" y="1128850"/>
                <a:ext cx="75325" cy="16375"/>
              </a:xfrm>
              <a:custGeom>
                <a:avLst/>
                <a:gdLst/>
                <a:ahLst/>
                <a:cxnLst/>
                <a:rect l="l" t="t" r="r" b="b"/>
                <a:pathLst>
                  <a:path w="3013" h="655" extrusionOk="0">
                    <a:moveTo>
                      <a:pt x="1" y="0"/>
                    </a:moveTo>
                    <a:lnTo>
                      <a:pt x="1" y="655"/>
                    </a:lnTo>
                    <a:lnTo>
                      <a:pt x="3013" y="655"/>
                    </a:lnTo>
                    <a:lnTo>
                      <a:pt x="30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674175" y="1120200"/>
                <a:ext cx="23850" cy="33675"/>
              </a:xfrm>
              <a:custGeom>
                <a:avLst/>
                <a:gdLst/>
                <a:ahLst/>
                <a:cxnLst/>
                <a:rect l="l" t="t" r="r" b="b"/>
                <a:pathLst>
                  <a:path w="954" h="1347" extrusionOk="0">
                    <a:moveTo>
                      <a:pt x="1" y="1"/>
                    </a:moveTo>
                    <a:lnTo>
                      <a:pt x="1" y="1346"/>
                    </a:lnTo>
                    <a:lnTo>
                      <a:pt x="953" y="1346"/>
                    </a:lnTo>
                    <a:lnTo>
                      <a:pt x="9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686375" y="1096400"/>
                <a:ext cx="23250" cy="79800"/>
              </a:xfrm>
              <a:custGeom>
                <a:avLst/>
                <a:gdLst/>
                <a:ahLst/>
                <a:cxnLst/>
                <a:rect l="l" t="t" r="r" b="b"/>
                <a:pathLst>
                  <a:path w="930" h="3192" extrusionOk="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583400" y="1108900"/>
                <a:ext cx="55675" cy="55675"/>
              </a:xfrm>
              <a:custGeom>
                <a:avLst/>
                <a:gdLst/>
                <a:ahLst/>
                <a:cxnLst/>
                <a:rect l="l" t="t" r="r" b="b"/>
                <a:pathLst>
                  <a:path w="2227" h="2227" extrusionOk="0">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83400" y="1108900"/>
                <a:ext cx="28000" cy="55675"/>
              </a:xfrm>
              <a:custGeom>
                <a:avLst/>
                <a:gdLst/>
                <a:ahLst/>
                <a:cxnLst/>
                <a:rect l="l" t="t" r="r" b="b"/>
                <a:pathLst>
                  <a:path w="1120" h="2227" extrusionOk="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697400" y="1021375"/>
                <a:ext cx="279525" cy="236975"/>
              </a:xfrm>
              <a:custGeom>
                <a:avLst/>
                <a:gdLst/>
                <a:ahLst/>
                <a:cxnLst/>
                <a:rect l="l" t="t" r="r" b="b"/>
                <a:pathLst>
                  <a:path w="11181" h="9479" extrusionOk="0">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723000" y="1160975"/>
                <a:ext cx="228325" cy="72075"/>
              </a:xfrm>
              <a:custGeom>
                <a:avLst/>
                <a:gdLst/>
                <a:ahLst/>
                <a:cxnLst/>
                <a:rect l="l" t="t" r="r" b="b"/>
                <a:pathLst>
                  <a:path w="9133" h="2883" extrusionOk="0">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750650" y="1078700"/>
                <a:ext cx="65525" cy="58175"/>
              </a:xfrm>
              <a:custGeom>
                <a:avLst/>
                <a:gdLst/>
                <a:ahLst/>
                <a:cxnLst/>
                <a:rect l="l" t="t" r="r" b="b"/>
                <a:pathLst>
                  <a:path w="2621" h="2327" extrusionOk="0">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750375" y="1078700"/>
                <a:ext cx="65525" cy="58175"/>
              </a:xfrm>
              <a:custGeom>
                <a:avLst/>
                <a:gdLst/>
                <a:ahLst/>
                <a:cxnLst/>
                <a:rect l="l" t="t" r="r" b="b"/>
                <a:pathLst>
                  <a:path w="2621" h="2327" extrusionOk="0">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854550" y="1078700"/>
                <a:ext cx="65525" cy="58175"/>
              </a:xfrm>
              <a:custGeom>
                <a:avLst/>
                <a:gdLst/>
                <a:ahLst/>
                <a:cxnLst/>
                <a:rect l="l" t="t" r="r" b="b"/>
                <a:pathLst>
                  <a:path w="2621" h="2327" extrusionOk="0">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854275" y="1078700"/>
                <a:ext cx="65500" cy="58175"/>
              </a:xfrm>
              <a:custGeom>
                <a:avLst/>
                <a:gdLst/>
                <a:ahLst/>
                <a:cxnLst/>
                <a:rect l="l" t="t" r="r" b="b"/>
                <a:pathLst>
                  <a:path w="2620" h="2327" extrusionOk="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734900" y="1170500"/>
                <a:ext cx="28000" cy="53025"/>
              </a:xfrm>
              <a:custGeom>
                <a:avLst/>
                <a:gdLst/>
                <a:ahLst/>
                <a:cxnLst/>
                <a:rect l="l" t="t" r="r" b="b"/>
                <a:pathLst>
                  <a:path w="1120" h="2121" extrusionOk="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762875"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800100" y="1170500"/>
                <a:ext cx="37225" cy="53025"/>
              </a:xfrm>
              <a:custGeom>
                <a:avLst/>
                <a:gdLst/>
                <a:ahLst/>
                <a:cxnLst/>
                <a:rect l="l" t="t" r="r" b="b"/>
                <a:pathLst>
                  <a:path w="1489" h="2121" extrusionOk="0">
                    <a:moveTo>
                      <a:pt x="0" y="1"/>
                    </a:moveTo>
                    <a:lnTo>
                      <a:pt x="0" y="2120"/>
                    </a:lnTo>
                    <a:lnTo>
                      <a:pt x="1488" y="2120"/>
                    </a:lnTo>
                    <a:lnTo>
                      <a:pt x="14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874200"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911400" y="1170500"/>
                <a:ext cx="28025" cy="53025"/>
              </a:xfrm>
              <a:custGeom>
                <a:avLst/>
                <a:gdLst/>
                <a:ahLst/>
                <a:cxnLst/>
                <a:rect l="l" t="t" r="r" b="b"/>
                <a:pathLst>
                  <a:path w="1121" h="2121" extrusionOk="0">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837300" y="1170500"/>
                <a:ext cx="36925" cy="53025"/>
              </a:xfrm>
              <a:custGeom>
                <a:avLst/>
                <a:gdLst/>
                <a:ahLst/>
                <a:cxnLst/>
                <a:rect l="l" t="t" r="r" b="b"/>
                <a:pathLst>
                  <a:path w="1477" h="2121" extrusionOk="0">
                    <a:moveTo>
                      <a:pt x="0" y="1"/>
                    </a:moveTo>
                    <a:lnTo>
                      <a:pt x="0" y="2120"/>
                    </a:lnTo>
                    <a:lnTo>
                      <a:pt x="1477" y="2120"/>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667025" y="1279450"/>
                <a:ext cx="339950" cy="42300"/>
              </a:xfrm>
              <a:custGeom>
                <a:avLst/>
                <a:gdLst/>
                <a:ahLst/>
                <a:cxnLst/>
                <a:rect l="l" t="t" r="r" b="b"/>
                <a:pathLst>
                  <a:path w="13598" h="1692" extrusionOk="0">
                    <a:moveTo>
                      <a:pt x="1" y="1"/>
                    </a:moveTo>
                    <a:lnTo>
                      <a:pt x="1" y="1691"/>
                    </a:lnTo>
                    <a:lnTo>
                      <a:pt x="13598" y="1691"/>
                    </a:lnTo>
                    <a:lnTo>
                      <a:pt x="13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667025" y="1301775"/>
                <a:ext cx="339950" cy="18775"/>
              </a:xfrm>
              <a:custGeom>
                <a:avLst/>
                <a:gdLst/>
                <a:ahLst/>
                <a:cxnLst/>
                <a:rect l="l" t="t" r="r" b="b"/>
                <a:pathLst>
                  <a:path w="13598" h="751" extrusionOk="0">
                    <a:moveTo>
                      <a:pt x="1" y="1"/>
                    </a:moveTo>
                    <a:lnTo>
                      <a:pt x="1" y="751"/>
                    </a:lnTo>
                    <a:lnTo>
                      <a:pt x="13598" y="751"/>
                    </a:lnTo>
                    <a:lnTo>
                      <a:pt x="135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738175" y="1405350"/>
                <a:ext cx="197975" cy="112850"/>
              </a:xfrm>
              <a:custGeom>
                <a:avLst/>
                <a:gdLst/>
                <a:ahLst/>
                <a:cxnLst/>
                <a:rect l="l" t="t" r="r" b="b"/>
                <a:pathLst>
                  <a:path w="7919" h="4514" extrusionOk="0">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738175" y="1348200"/>
                <a:ext cx="37225" cy="36950"/>
              </a:xfrm>
              <a:custGeom>
                <a:avLst/>
                <a:gdLst/>
                <a:ahLst/>
                <a:cxnLst/>
                <a:rect l="l" t="t" r="r" b="b"/>
                <a:pathLst>
                  <a:path w="1489" h="1478" extrusionOk="0">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808425" y="1348200"/>
                <a:ext cx="127725" cy="36950"/>
              </a:xfrm>
              <a:custGeom>
                <a:avLst/>
                <a:gdLst/>
                <a:ahLst/>
                <a:cxnLst/>
                <a:rect l="l" t="t" r="r" b="b"/>
                <a:pathLst>
                  <a:path w="5109" h="1478" extrusionOk="0">
                    <a:moveTo>
                      <a:pt x="0" y="1"/>
                    </a:moveTo>
                    <a:lnTo>
                      <a:pt x="0" y="1477"/>
                    </a:lnTo>
                    <a:lnTo>
                      <a:pt x="5108" y="1477"/>
                    </a:lnTo>
                    <a:lnTo>
                      <a:pt x="51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907250" y="1665800"/>
                <a:ext cx="48250" cy="55100"/>
              </a:xfrm>
              <a:custGeom>
                <a:avLst/>
                <a:gdLst/>
                <a:ahLst/>
                <a:cxnLst/>
                <a:rect l="l" t="t" r="r" b="b"/>
                <a:pathLst>
                  <a:path w="1930" h="2204" extrusionOk="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717625" y="1665800"/>
                <a:ext cx="48550" cy="55100"/>
              </a:xfrm>
              <a:custGeom>
                <a:avLst/>
                <a:gdLst/>
                <a:ahLst/>
                <a:cxnLst/>
                <a:rect l="l" t="t" r="r" b="b"/>
                <a:pathLst>
                  <a:path w="1942" h="2204" extrusionOk="0">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59600" y="1695575"/>
                <a:ext cx="116100" cy="35750"/>
              </a:xfrm>
              <a:custGeom>
                <a:avLst/>
                <a:gdLst/>
                <a:ahLst/>
                <a:cxnLst/>
                <a:rect l="l" t="t" r="r" b="b"/>
                <a:pathLst>
                  <a:path w="4644" h="1430" extrusionOk="0">
                    <a:moveTo>
                      <a:pt x="0" y="1"/>
                    </a:moveTo>
                    <a:lnTo>
                      <a:pt x="0"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898600" y="1695575"/>
                <a:ext cx="116125" cy="35750"/>
              </a:xfrm>
              <a:custGeom>
                <a:avLst/>
                <a:gdLst/>
                <a:ahLst/>
                <a:cxnLst/>
                <a:rect l="l" t="t" r="r" b="b"/>
                <a:pathLst>
                  <a:path w="4645" h="1430" extrusionOk="0">
                    <a:moveTo>
                      <a:pt x="1" y="1"/>
                    </a:moveTo>
                    <a:lnTo>
                      <a:pt x="1"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556300" y="1549725"/>
                <a:ext cx="109875" cy="92900"/>
              </a:xfrm>
              <a:custGeom>
                <a:avLst/>
                <a:gdLst/>
                <a:ahLst/>
                <a:cxnLst/>
                <a:rect l="l" t="t" r="r" b="b"/>
                <a:pathLst>
                  <a:path w="4395" h="3716" extrusionOk="0">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006950" y="1549725"/>
                <a:ext cx="109575" cy="92900"/>
              </a:xfrm>
              <a:custGeom>
                <a:avLst/>
                <a:gdLst/>
                <a:ahLst/>
                <a:cxnLst/>
                <a:rect l="l" t="t" r="r" b="b"/>
                <a:pathLst>
                  <a:path w="4383" h="3716" extrusionOk="0">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 name="Google Shape;615;p32"/>
          <p:cNvGrpSpPr/>
          <p:nvPr/>
        </p:nvGrpSpPr>
        <p:grpSpPr>
          <a:xfrm>
            <a:off x="7873781" y="1479386"/>
            <a:ext cx="1827052" cy="2304120"/>
            <a:chOff x="8922625" y="3320713"/>
            <a:chExt cx="512900" cy="646825"/>
          </a:xfrm>
        </p:grpSpPr>
        <p:sp>
          <p:nvSpPr>
            <p:cNvPr id="616" name="Google Shape;616;p32"/>
            <p:cNvSpPr/>
            <p:nvPr/>
          </p:nvSpPr>
          <p:spPr>
            <a:xfrm>
              <a:off x="8922625" y="3320713"/>
              <a:ext cx="512900" cy="646825"/>
            </a:xfrm>
            <a:custGeom>
              <a:avLst/>
              <a:gdLst/>
              <a:ahLst/>
              <a:cxnLst/>
              <a:rect l="l" t="t" r="r" b="b"/>
              <a:pathLst>
                <a:path w="20516" h="25873" extrusionOk="0">
                  <a:moveTo>
                    <a:pt x="10264" y="1"/>
                  </a:moveTo>
                  <a:cubicBezTo>
                    <a:pt x="7811" y="1"/>
                    <a:pt x="5823" y="1989"/>
                    <a:pt x="5823" y="4442"/>
                  </a:cubicBezTo>
                  <a:lnTo>
                    <a:pt x="5823" y="4942"/>
                  </a:lnTo>
                  <a:cubicBezTo>
                    <a:pt x="5097" y="4942"/>
                    <a:pt x="4513" y="5525"/>
                    <a:pt x="4513" y="6240"/>
                  </a:cubicBezTo>
                  <a:cubicBezTo>
                    <a:pt x="4513" y="6966"/>
                    <a:pt x="5097" y="7549"/>
                    <a:pt x="5823" y="7549"/>
                  </a:cubicBezTo>
                  <a:lnTo>
                    <a:pt x="5823" y="9133"/>
                  </a:lnTo>
                  <a:lnTo>
                    <a:pt x="5073" y="9133"/>
                  </a:lnTo>
                  <a:cubicBezTo>
                    <a:pt x="4704" y="9133"/>
                    <a:pt x="4406" y="9430"/>
                    <a:pt x="4406" y="9800"/>
                  </a:cubicBezTo>
                  <a:cubicBezTo>
                    <a:pt x="4406" y="10169"/>
                    <a:pt x="4704" y="10478"/>
                    <a:pt x="5073" y="10478"/>
                  </a:cubicBezTo>
                  <a:lnTo>
                    <a:pt x="6406" y="10478"/>
                  </a:lnTo>
                  <a:lnTo>
                    <a:pt x="6311" y="11121"/>
                  </a:lnTo>
                  <a:cubicBezTo>
                    <a:pt x="6240" y="11109"/>
                    <a:pt x="6156" y="11109"/>
                    <a:pt x="6085" y="11109"/>
                  </a:cubicBezTo>
                  <a:cubicBezTo>
                    <a:pt x="5418" y="11109"/>
                    <a:pt x="4859" y="11490"/>
                    <a:pt x="4609" y="12050"/>
                  </a:cubicBezTo>
                  <a:lnTo>
                    <a:pt x="3537" y="12050"/>
                  </a:lnTo>
                  <a:lnTo>
                    <a:pt x="1311" y="14479"/>
                  </a:lnTo>
                  <a:lnTo>
                    <a:pt x="1311" y="17455"/>
                  </a:lnTo>
                  <a:lnTo>
                    <a:pt x="1156" y="17455"/>
                  </a:lnTo>
                  <a:cubicBezTo>
                    <a:pt x="941" y="17455"/>
                    <a:pt x="775" y="17622"/>
                    <a:pt x="775" y="17836"/>
                  </a:cubicBezTo>
                  <a:cubicBezTo>
                    <a:pt x="775" y="18039"/>
                    <a:pt x="953" y="18217"/>
                    <a:pt x="1156" y="18217"/>
                  </a:cubicBezTo>
                  <a:lnTo>
                    <a:pt x="1346" y="18217"/>
                  </a:lnTo>
                  <a:cubicBezTo>
                    <a:pt x="1382" y="18420"/>
                    <a:pt x="1501" y="18598"/>
                    <a:pt x="1680" y="18705"/>
                  </a:cubicBezTo>
                  <a:cubicBezTo>
                    <a:pt x="727" y="18884"/>
                    <a:pt x="1" y="19717"/>
                    <a:pt x="1" y="20718"/>
                  </a:cubicBezTo>
                  <a:lnTo>
                    <a:pt x="1144" y="20718"/>
                  </a:lnTo>
                  <a:cubicBezTo>
                    <a:pt x="1144" y="20217"/>
                    <a:pt x="1549" y="19813"/>
                    <a:pt x="2049" y="19813"/>
                  </a:cubicBezTo>
                  <a:cubicBezTo>
                    <a:pt x="2549" y="19813"/>
                    <a:pt x="2966" y="20217"/>
                    <a:pt x="2966" y="20718"/>
                  </a:cubicBezTo>
                  <a:lnTo>
                    <a:pt x="4097" y="20718"/>
                  </a:lnTo>
                  <a:cubicBezTo>
                    <a:pt x="4097" y="19717"/>
                    <a:pt x="3370" y="18884"/>
                    <a:pt x="2418" y="18705"/>
                  </a:cubicBezTo>
                  <a:cubicBezTo>
                    <a:pt x="2596" y="18598"/>
                    <a:pt x="2727" y="18420"/>
                    <a:pt x="2751" y="18217"/>
                  </a:cubicBezTo>
                  <a:lnTo>
                    <a:pt x="2942" y="18217"/>
                  </a:lnTo>
                  <a:cubicBezTo>
                    <a:pt x="3156" y="18217"/>
                    <a:pt x="3323" y="18039"/>
                    <a:pt x="3323" y="17836"/>
                  </a:cubicBezTo>
                  <a:cubicBezTo>
                    <a:pt x="3323" y="17622"/>
                    <a:pt x="3156" y="17455"/>
                    <a:pt x="2942" y="17455"/>
                  </a:cubicBezTo>
                  <a:lnTo>
                    <a:pt x="2727" y="17455"/>
                  </a:lnTo>
                  <a:lnTo>
                    <a:pt x="2727" y="15026"/>
                  </a:lnTo>
                  <a:lnTo>
                    <a:pt x="4156" y="13467"/>
                  </a:lnTo>
                  <a:lnTo>
                    <a:pt x="4632" y="13467"/>
                  </a:lnTo>
                  <a:cubicBezTo>
                    <a:pt x="4871" y="13919"/>
                    <a:pt x="5299" y="14252"/>
                    <a:pt x="5823" y="14336"/>
                  </a:cubicBezTo>
                  <a:lnTo>
                    <a:pt x="5061" y="19313"/>
                  </a:lnTo>
                  <a:lnTo>
                    <a:pt x="6442" y="19313"/>
                  </a:lnTo>
                  <a:lnTo>
                    <a:pt x="6442" y="20908"/>
                  </a:lnTo>
                  <a:cubicBezTo>
                    <a:pt x="6252" y="21063"/>
                    <a:pt x="6121" y="21301"/>
                    <a:pt x="6121" y="21563"/>
                  </a:cubicBezTo>
                  <a:lnTo>
                    <a:pt x="6121" y="21622"/>
                  </a:lnTo>
                  <a:lnTo>
                    <a:pt x="5359" y="21622"/>
                  </a:lnTo>
                  <a:lnTo>
                    <a:pt x="4359" y="23277"/>
                  </a:lnTo>
                  <a:lnTo>
                    <a:pt x="4359" y="25111"/>
                  </a:lnTo>
                  <a:lnTo>
                    <a:pt x="4359" y="25873"/>
                  </a:lnTo>
                  <a:lnTo>
                    <a:pt x="9562" y="25873"/>
                  </a:lnTo>
                  <a:lnTo>
                    <a:pt x="9562" y="25111"/>
                  </a:lnTo>
                  <a:lnTo>
                    <a:pt x="9562" y="23277"/>
                  </a:lnTo>
                  <a:lnTo>
                    <a:pt x="8573" y="21622"/>
                  </a:lnTo>
                  <a:lnTo>
                    <a:pt x="7799" y="21622"/>
                  </a:lnTo>
                  <a:lnTo>
                    <a:pt x="7799" y="21563"/>
                  </a:lnTo>
                  <a:cubicBezTo>
                    <a:pt x="7799" y="21301"/>
                    <a:pt x="7680" y="21063"/>
                    <a:pt x="7478" y="20908"/>
                  </a:cubicBezTo>
                  <a:lnTo>
                    <a:pt x="7478" y="19313"/>
                  </a:lnTo>
                  <a:lnTo>
                    <a:pt x="13026" y="19313"/>
                  </a:lnTo>
                  <a:lnTo>
                    <a:pt x="13026" y="20908"/>
                  </a:lnTo>
                  <a:cubicBezTo>
                    <a:pt x="12836" y="21063"/>
                    <a:pt x="12705" y="21301"/>
                    <a:pt x="12705" y="21563"/>
                  </a:cubicBezTo>
                  <a:lnTo>
                    <a:pt x="12705" y="21622"/>
                  </a:lnTo>
                  <a:lnTo>
                    <a:pt x="11943" y="21622"/>
                  </a:lnTo>
                  <a:lnTo>
                    <a:pt x="10955" y="23277"/>
                  </a:lnTo>
                  <a:lnTo>
                    <a:pt x="10955" y="25111"/>
                  </a:lnTo>
                  <a:lnTo>
                    <a:pt x="10955" y="25873"/>
                  </a:lnTo>
                  <a:lnTo>
                    <a:pt x="16158" y="25873"/>
                  </a:lnTo>
                  <a:lnTo>
                    <a:pt x="16158" y="25111"/>
                  </a:lnTo>
                  <a:lnTo>
                    <a:pt x="16158" y="23277"/>
                  </a:lnTo>
                  <a:lnTo>
                    <a:pt x="15158" y="21622"/>
                  </a:lnTo>
                  <a:lnTo>
                    <a:pt x="14396" y="21622"/>
                  </a:lnTo>
                  <a:lnTo>
                    <a:pt x="14396" y="21563"/>
                  </a:lnTo>
                  <a:cubicBezTo>
                    <a:pt x="14396" y="21301"/>
                    <a:pt x="14265" y="21063"/>
                    <a:pt x="14074" y="20908"/>
                  </a:cubicBezTo>
                  <a:lnTo>
                    <a:pt x="14074" y="19313"/>
                  </a:lnTo>
                  <a:lnTo>
                    <a:pt x="15455" y="19313"/>
                  </a:lnTo>
                  <a:lnTo>
                    <a:pt x="15169" y="17491"/>
                  </a:lnTo>
                  <a:lnTo>
                    <a:pt x="14693" y="14336"/>
                  </a:lnTo>
                  <a:cubicBezTo>
                    <a:pt x="15217" y="14252"/>
                    <a:pt x="15646" y="13919"/>
                    <a:pt x="15884" y="13467"/>
                  </a:cubicBezTo>
                  <a:lnTo>
                    <a:pt x="16360" y="13467"/>
                  </a:lnTo>
                  <a:lnTo>
                    <a:pt x="17789" y="15026"/>
                  </a:lnTo>
                  <a:lnTo>
                    <a:pt x="17789" y="17455"/>
                  </a:lnTo>
                  <a:lnTo>
                    <a:pt x="17574" y="17455"/>
                  </a:lnTo>
                  <a:cubicBezTo>
                    <a:pt x="17360" y="17455"/>
                    <a:pt x="17193" y="17622"/>
                    <a:pt x="17193" y="17836"/>
                  </a:cubicBezTo>
                  <a:cubicBezTo>
                    <a:pt x="17193" y="18039"/>
                    <a:pt x="17360" y="18217"/>
                    <a:pt x="17574" y="18217"/>
                  </a:cubicBezTo>
                  <a:lnTo>
                    <a:pt x="17753" y="18217"/>
                  </a:lnTo>
                  <a:cubicBezTo>
                    <a:pt x="17789" y="18420"/>
                    <a:pt x="17920" y="18598"/>
                    <a:pt x="18098" y="18705"/>
                  </a:cubicBezTo>
                  <a:cubicBezTo>
                    <a:pt x="17146" y="18884"/>
                    <a:pt x="16420" y="19717"/>
                    <a:pt x="16420" y="20718"/>
                  </a:cubicBezTo>
                  <a:lnTo>
                    <a:pt x="17551" y="20718"/>
                  </a:lnTo>
                  <a:cubicBezTo>
                    <a:pt x="17551" y="20217"/>
                    <a:pt x="17967" y="19813"/>
                    <a:pt x="18467" y="19813"/>
                  </a:cubicBezTo>
                  <a:cubicBezTo>
                    <a:pt x="18968" y="19813"/>
                    <a:pt x="19372" y="20217"/>
                    <a:pt x="19372" y="20718"/>
                  </a:cubicBezTo>
                  <a:lnTo>
                    <a:pt x="20515" y="20718"/>
                  </a:lnTo>
                  <a:cubicBezTo>
                    <a:pt x="20515" y="19717"/>
                    <a:pt x="19789" y="18884"/>
                    <a:pt x="18837" y="18705"/>
                  </a:cubicBezTo>
                  <a:cubicBezTo>
                    <a:pt x="19015" y="18598"/>
                    <a:pt x="19134" y="18420"/>
                    <a:pt x="19170" y="18217"/>
                  </a:cubicBezTo>
                  <a:lnTo>
                    <a:pt x="19360" y="18217"/>
                  </a:lnTo>
                  <a:cubicBezTo>
                    <a:pt x="19563" y="18217"/>
                    <a:pt x="19741" y="18039"/>
                    <a:pt x="19741" y="17836"/>
                  </a:cubicBezTo>
                  <a:cubicBezTo>
                    <a:pt x="19741" y="17622"/>
                    <a:pt x="19575" y="17455"/>
                    <a:pt x="19360" y="17455"/>
                  </a:cubicBezTo>
                  <a:lnTo>
                    <a:pt x="19206" y="17455"/>
                  </a:lnTo>
                  <a:lnTo>
                    <a:pt x="19206" y="14479"/>
                  </a:lnTo>
                  <a:lnTo>
                    <a:pt x="16979" y="12050"/>
                  </a:lnTo>
                  <a:lnTo>
                    <a:pt x="15908" y="12050"/>
                  </a:lnTo>
                  <a:cubicBezTo>
                    <a:pt x="15658" y="11490"/>
                    <a:pt x="15086" y="11109"/>
                    <a:pt x="14431" y="11109"/>
                  </a:cubicBezTo>
                  <a:cubicBezTo>
                    <a:pt x="14360" y="11109"/>
                    <a:pt x="14276" y="11109"/>
                    <a:pt x="14205" y="11121"/>
                  </a:cubicBezTo>
                  <a:lnTo>
                    <a:pt x="14110" y="10478"/>
                  </a:lnTo>
                  <a:lnTo>
                    <a:pt x="15443" y="10478"/>
                  </a:lnTo>
                  <a:cubicBezTo>
                    <a:pt x="15812" y="10478"/>
                    <a:pt x="16110" y="10169"/>
                    <a:pt x="16110" y="9800"/>
                  </a:cubicBezTo>
                  <a:cubicBezTo>
                    <a:pt x="16110" y="9430"/>
                    <a:pt x="15812" y="9133"/>
                    <a:pt x="15443" y="9133"/>
                  </a:cubicBezTo>
                  <a:lnTo>
                    <a:pt x="14693" y="9133"/>
                  </a:lnTo>
                  <a:lnTo>
                    <a:pt x="14693" y="7549"/>
                  </a:lnTo>
                  <a:cubicBezTo>
                    <a:pt x="15419" y="7549"/>
                    <a:pt x="16003" y="6966"/>
                    <a:pt x="16003" y="6240"/>
                  </a:cubicBezTo>
                  <a:cubicBezTo>
                    <a:pt x="16003" y="5525"/>
                    <a:pt x="15419" y="4942"/>
                    <a:pt x="14693" y="4942"/>
                  </a:cubicBezTo>
                  <a:lnTo>
                    <a:pt x="14693" y="4442"/>
                  </a:lnTo>
                  <a:cubicBezTo>
                    <a:pt x="14693" y="1989"/>
                    <a:pt x="12705" y="1"/>
                    <a:pt x="10264"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32"/>
            <p:cNvGrpSpPr/>
            <p:nvPr/>
          </p:nvGrpSpPr>
          <p:grpSpPr>
            <a:xfrm>
              <a:off x="8922925" y="3320713"/>
              <a:ext cx="512300" cy="646825"/>
              <a:chOff x="4779150" y="1079725"/>
              <a:chExt cx="512300" cy="646825"/>
            </a:xfrm>
          </p:grpSpPr>
          <p:sp>
            <p:nvSpPr>
              <p:cNvPr id="618" name="Google Shape;618;p32"/>
              <p:cNvSpPr/>
              <p:nvPr/>
            </p:nvSpPr>
            <p:spPr>
              <a:xfrm>
                <a:off x="4939900" y="1522650"/>
                <a:ext cx="25900" cy="113125"/>
              </a:xfrm>
              <a:custGeom>
                <a:avLst/>
                <a:gdLst/>
                <a:ahLst/>
                <a:cxnLst/>
                <a:rect l="l" t="t" r="r" b="b"/>
                <a:pathLst>
                  <a:path w="1036" h="4525" extrusionOk="0">
                    <a:moveTo>
                      <a:pt x="524" y="0"/>
                    </a:moveTo>
                    <a:cubicBezTo>
                      <a:pt x="238" y="0"/>
                      <a:pt x="0" y="226"/>
                      <a:pt x="0" y="512"/>
                    </a:cubicBezTo>
                    <a:lnTo>
                      <a:pt x="0" y="4001"/>
                    </a:lnTo>
                    <a:cubicBezTo>
                      <a:pt x="0" y="4286"/>
                      <a:pt x="238" y="4524"/>
                      <a:pt x="524" y="4524"/>
                    </a:cubicBezTo>
                    <a:cubicBezTo>
                      <a:pt x="810" y="4524"/>
                      <a:pt x="1036" y="4286"/>
                      <a:pt x="1036" y="4001"/>
                    </a:cubicBezTo>
                    <a:lnTo>
                      <a:pt x="1036" y="512"/>
                    </a:lnTo>
                    <a:cubicBezTo>
                      <a:pt x="1036" y="226"/>
                      <a:pt x="810"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4931850" y="1597950"/>
                <a:ext cx="42000" cy="75625"/>
              </a:xfrm>
              <a:custGeom>
                <a:avLst/>
                <a:gdLst/>
                <a:ahLst/>
                <a:cxnLst/>
                <a:rect l="l" t="t" r="r" b="b"/>
                <a:pathLst>
                  <a:path w="1680" h="3025" extrusionOk="0">
                    <a:moveTo>
                      <a:pt x="846" y="0"/>
                    </a:moveTo>
                    <a:cubicBezTo>
                      <a:pt x="382" y="0"/>
                      <a:pt x="1" y="369"/>
                      <a:pt x="1" y="834"/>
                    </a:cubicBezTo>
                    <a:lnTo>
                      <a:pt x="1" y="2179"/>
                    </a:lnTo>
                    <a:cubicBezTo>
                      <a:pt x="1" y="2643"/>
                      <a:pt x="382" y="3024"/>
                      <a:pt x="846" y="3024"/>
                    </a:cubicBezTo>
                    <a:cubicBezTo>
                      <a:pt x="1310" y="3024"/>
                      <a:pt x="1679" y="2643"/>
                      <a:pt x="1679" y="2179"/>
                    </a:cubicBezTo>
                    <a:lnTo>
                      <a:pt x="1679" y="834"/>
                    </a:lnTo>
                    <a:cubicBezTo>
                      <a:pt x="1679" y="369"/>
                      <a:pt x="1310"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4887800" y="1620275"/>
                <a:ext cx="130100" cy="106275"/>
              </a:xfrm>
              <a:custGeom>
                <a:avLst/>
                <a:gdLst/>
                <a:ahLst/>
                <a:cxnLst/>
                <a:rect l="l" t="t" r="r" b="b"/>
                <a:pathLst>
                  <a:path w="5204" h="4251" extrusionOk="0">
                    <a:moveTo>
                      <a:pt x="1001" y="0"/>
                    </a:moveTo>
                    <a:lnTo>
                      <a:pt x="1" y="1655"/>
                    </a:lnTo>
                    <a:lnTo>
                      <a:pt x="1" y="4251"/>
                    </a:lnTo>
                    <a:lnTo>
                      <a:pt x="5204" y="4251"/>
                    </a:lnTo>
                    <a:lnTo>
                      <a:pt x="5204" y="1655"/>
                    </a:lnTo>
                    <a:lnTo>
                      <a:pt x="42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4910725" y="1658975"/>
                <a:ext cx="84550" cy="67575"/>
              </a:xfrm>
              <a:custGeom>
                <a:avLst/>
                <a:gdLst/>
                <a:ahLst/>
                <a:cxnLst/>
                <a:rect l="l" t="t" r="r" b="b"/>
                <a:pathLst>
                  <a:path w="3382" h="2703" extrusionOk="0">
                    <a:moveTo>
                      <a:pt x="1691" y="0"/>
                    </a:moveTo>
                    <a:cubicBezTo>
                      <a:pt x="750" y="0"/>
                      <a:pt x="0" y="750"/>
                      <a:pt x="0" y="1691"/>
                    </a:cubicBezTo>
                    <a:lnTo>
                      <a:pt x="0" y="2703"/>
                    </a:lnTo>
                    <a:lnTo>
                      <a:pt x="3382" y="2703"/>
                    </a:lnTo>
                    <a:lnTo>
                      <a:pt x="3382" y="1691"/>
                    </a:lnTo>
                    <a:cubicBezTo>
                      <a:pt x="3382" y="750"/>
                      <a:pt x="2620" y="0"/>
                      <a:pt x="1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48878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4911025" y="1636350"/>
                <a:ext cx="14000" cy="14000"/>
              </a:xfrm>
              <a:custGeom>
                <a:avLst/>
                <a:gdLst/>
                <a:ahLst/>
                <a:cxnLst/>
                <a:rect l="l" t="t" r="r" b="b"/>
                <a:pathLst>
                  <a:path w="560" h="560" extrusionOk="0">
                    <a:moveTo>
                      <a:pt x="286" y="0"/>
                    </a:moveTo>
                    <a:cubicBezTo>
                      <a:pt x="119" y="0"/>
                      <a:pt x="0" y="119"/>
                      <a:pt x="0" y="286"/>
                    </a:cubicBezTo>
                    <a:cubicBezTo>
                      <a:pt x="0" y="441"/>
                      <a:pt x="119"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4934225" y="1636350"/>
                <a:ext cx="14025" cy="14000"/>
              </a:xfrm>
              <a:custGeom>
                <a:avLst/>
                <a:gdLst/>
                <a:ahLst/>
                <a:cxnLst/>
                <a:rect l="l" t="t" r="r" b="b"/>
                <a:pathLst>
                  <a:path w="561" h="560" extrusionOk="0">
                    <a:moveTo>
                      <a:pt x="287" y="0"/>
                    </a:moveTo>
                    <a:cubicBezTo>
                      <a:pt x="120" y="0"/>
                      <a:pt x="1" y="119"/>
                      <a:pt x="1" y="286"/>
                    </a:cubicBezTo>
                    <a:cubicBezTo>
                      <a:pt x="1" y="441"/>
                      <a:pt x="132" y="560"/>
                      <a:pt x="287" y="560"/>
                    </a:cubicBezTo>
                    <a:cubicBezTo>
                      <a:pt x="441" y="560"/>
                      <a:pt x="561" y="441"/>
                      <a:pt x="561" y="286"/>
                    </a:cubicBezTo>
                    <a:cubicBezTo>
                      <a:pt x="561" y="131"/>
                      <a:pt x="441"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4957450" y="1636350"/>
                <a:ext cx="14025" cy="14000"/>
              </a:xfrm>
              <a:custGeom>
                <a:avLst/>
                <a:gdLst/>
                <a:ahLst/>
                <a:cxnLst/>
                <a:rect l="l" t="t" r="r" b="b"/>
                <a:pathLst>
                  <a:path w="561" h="560" extrusionOk="0">
                    <a:moveTo>
                      <a:pt x="286" y="0"/>
                    </a:moveTo>
                    <a:cubicBezTo>
                      <a:pt x="132" y="0"/>
                      <a:pt x="1" y="119"/>
                      <a:pt x="1" y="286"/>
                    </a:cubicBezTo>
                    <a:cubicBezTo>
                      <a:pt x="1" y="441"/>
                      <a:pt x="132"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498067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5104800" y="1522650"/>
                <a:ext cx="25925" cy="113125"/>
              </a:xfrm>
              <a:custGeom>
                <a:avLst/>
                <a:gdLst/>
                <a:ahLst/>
                <a:cxnLst/>
                <a:rect l="l" t="t" r="r" b="b"/>
                <a:pathLst>
                  <a:path w="1037" h="4525" extrusionOk="0">
                    <a:moveTo>
                      <a:pt x="512" y="0"/>
                    </a:moveTo>
                    <a:cubicBezTo>
                      <a:pt x="226" y="0"/>
                      <a:pt x="0" y="226"/>
                      <a:pt x="0" y="512"/>
                    </a:cubicBezTo>
                    <a:lnTo>
                      <a:pt x="0" y="4001"/>
                    </a:lnTo>
                    <a:cubicBezTo>
                      <a:pt x="0" y="4286"/>
                      <a:pt x="226" y="4524"/>
                      <a:pt x="512" y="4524"/>
                    </a:cubicBezTo>
                    <a:cubicBezTo>
                      <a:pt x="798" y="4524"/>
                      <a:pt x="1036" y="4286"/>
                      <a:pt x="1036" y="4001"/>
                    </a:cubicBezTo>
                    <a:lnTo>
                      <a:pt x="1036" y="512"/>
                    </a:lnTo>
                    <a:cubicBezTo>
                      <a:pt x="1036" y="226"/>
                      <a:pt x="79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5096750" y="1597950"/>
                <a:ext cx="42000" cy="75625"/>
              </a:xfrm>
              <a:custGeom>
                <a:avLst/>
                <a:gdLst/>
                <a:ahLst/>
                <a:cxnLst/>
                <a:rect l="l" t="t" r="r" b="b"/>
                <a:pathLst>
                  <a:path w="1680" h="3025" extrusionOk="0">
                    <a:moveTo>
                      <a:pt x="834" y="0"/>
                    </a:moveTo>
                    <a:cubicBezTo>
                      <a:pt x="370" y="0"/>
                      <a:pt x="1" y="369"/>
                      <a:pt x="1" y="834"/>
                    </a:cubicBezTo>
                    <a:lnTo>
                      <a:pt x="1" y="2179"/>
                    </a:lnTo>
                    <a:cubicBezTo>
                      <a:pt x="1" y="2643"/>
                      <a:pt x="370" y="3024"/>
                      <a:pt x="834" y="3024"/>
                    </a:cubicBezTo>
                    <a:cubicBezTo>
                      <a:pt x="1299" y="3024"/>
                      <a:pt x="1680" y="2643"/>
                      <a:pt x="1680" y="2179"/>
                    </a:cubicBezTo>
                    <a:lnTo>
                      <a:pt x="1680" y="834"/>
                    </a:lnTo>
                    <a:cubicBezTo>
                      <a:pt x="1680" y="369"/>
                      <a:pt x="1299"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5052700" y="1620275"/>
                <a:ext cx="130100" cy="106275"/>
              </a:xfrm>
              <a:custGeom>
                <a:avLst/>
                <a:gdLst/>
                <a:ahLst/>
                <a:cxnLst/>
                <a:rect l="l" t="t" r="r" b="b"/>
                <a:pathLst>
                  <a:path w="5204" h="4251" extrusionOk="0">
                    <a:moveTo>
                      <a:pt x="989" y="0"/>
                    </a:moveTo>
                    <a:lnTo>
                      <a:pt x="1" y="1655"/>
                    </a:lnTo>
                    <a:lnTo>
                      <a:pt x="1" y="4251"/>
                    </a:lnTo>
                    <a:lnTo>
                      <a:pt x="5204" y="4251"/>
                    </a:lnTo>
                    <a:lnTo>
                      <a:pt x="5204" y="1655"/>
                    </a:lnTo>
                    <a:lnTo>
                      <a:pt x="42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5075325" y="1658975"/>
                <a:ext cx="84850" cy="67575"/>
              </a:xfrm>
              <a:custGeom>
                <a:avLst/>
                <a:gdLst/>
                <a:ahLst/>
                <a:cxnLst/>
                <a:rect l="l" t="t" r="r" b="b"/>
                <a:pathLst>
                  <a:path w="3394" h="2703" extrusionOk="0">
                    <a:moveTo>
                      <a:pt x="1691" y="0"/>
                    </a:moveTo>
                    <a:cubicBezTo>
                      <a:pt x="762" y="0"/>
                      <a:pt x="0" y="750"/>
                      <a:pt x="0" y="1691"/>
                    </a:cubicBezTo>
                    <a:lnTo>
                      <a:pt x="0" y="2703"/>
                    </a:lnTo>
                    <a:lnTo>
                      <a:pt x="3394" y="2703"/>
                    </a:lnTo>
                    <a:lnTo>
                      <a:pt x="3394" y="1691"/>
                    </a:lnTo>
                    <a:cubicBezTo>
                      <a:pt x="3394" y="750"/>
                      <a:pt x="2632" y="0"/>
                      <a:pt x="1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50527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507562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2"/>
              <p:cNvSpPr/>
              <p:nvPr/>
            </p:nvSpPr>
            <p:spPr>
              <a:xfrm>
                <a:off x="5099125"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30" y="560"/>
                      <a:pt x="561" y="441"/>
                      <a:pt x="561" y="286"/>
                    </a:cubicBezTo>
                    <a:cubicBezTo>
                      <a:pt x="561" y="131"/>
                      <a:pt x="430"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2"/>
              <p:cNvSpPr/>
              <p:nvPr/>
            </p:nvSpPr>
            <p:spPr>
              <a:xfrm>
                <a:off x="5122350"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29" y="560"/>
                      <a:pt x="560" y="441"/>
                      <a:pt x="560" y="286"/>
                    </a:cubicBezTo>
                    <a:cubicBezTo>
                      <a:pt x="560" y="131"/>
                      <a:pt x="429"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5575" y="1636350"/>
                <a:ext cx="14000" cy="14000"/>
              </a:xfrm>
              <a:custGeom>
                <a:avLst/>
                <a:gdLst/>
                <a:ahLst/>
                <a:cxnLst/>
                <a:rect l="l" t="t" r="r" b="b"/>
                <a:pathLst>
                  <a:path w="560" h="560" extrusionOk="0">
                    <a:moveTo>
                      <a:pt x="286" y="0"/>
                    </a:moveTo>
                    <a:cubicBezTo>
                      <a:pt x="119" y="0"/>
                      <a:pt x="0" y="119"/>
                      <a:pt x="0" y="286"/>
                    </a:cubicBezTo>
                    <a:cubicBezTo>
                      <a:pt x="0" y="441"/>
                      <a:pt x="131"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891675" y="1203250"/>
                <a:ext cx="65200" cy="65225"/>
              </a:xfrm>
              <a:custGeom>
                <a:avLst/>
                <a:gdLst/>
                <a:ahLst/>
                <a:cxnLst/>
                <a:rect l="l" t="t" r="r" b="b"/>
                <a:pathLst>
                  <a:path w="2608" h="2609" extrusionOk="0">
                    <a:moveTo>
                      <a:pt x="1310" y="1"/>
                    </a:moveTo>
                    <a:cubicBezTo>
                      <a:pt x="584" y="1"/>
                      <a:pt x="0" y="584"/>
                      <a:pt x="0" y="1310"/>
                    </a:cubicBezTo>
                    <a:cubicBezTo>
                      <a:pt x="0" y="2025"/>
                      <a:pt x="584" y="2608"/>
                      <a:pt x="1310" y="2608"/>
                    </a:cubicBezTo>
                    <a:cubicBezTo>
                      <a:pt x="2024" y="2608"/>
                      <a:pt x="2608" y="2025"/>
                      <a:pt x="2608" y="1310"/>
                    </a:cubicBezTo>
                    <a:cubicBezTo>
                      <a:pt x="2608" y="584"/>
                      <a:pt x="2024"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5113725" y="1203250"/>
                <a:ext cx="65200" cy="65225"/>
              </a:xfrm>
              <a:custGeom>
                <a:avLst/>
                <a:gdLst/>
                <a:ahLst/>
                <a:cxnLst/>
                <a:rect l="l" t="t" r="r" b="b"/>
                <a:pathLst>
                  <a:path w="2608" h="2609" extrusionOk="0">
                    <a:moveTo>
                      <a:pt x="1298" y="1"/>
                    </a:moveTo>
                    <a:cubicBezTo>
                      <a:pt x="584" y="1"/>
                      <a:pt x="0" y="584"/>
                      <a:pt x="0" y="1310"/>
                    </a:cubicBezTo>
                    <a:cubicBezTo>
                      <a:pt x="0" y="2025"/>
                      <a:pt x="584" y="2608"/>
                      <a:pt x="1298" y="2608"/>
                    </a:cubicBezTo>
                    <a:cubicBezTo>
                      <a:pt x="2024" y="2608"/>
                      <a:pt x="2608" y="2025"/>
                      <a:pt x="2608" y="1310"/>
                    </a:cubicBezTo>
                    <a:cubicBezTo>
                      <a:pt x="2608" y="584"/>
                      <a:pt x="2024"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4812200" y="1514300"/>
                <a:ext cx="35750" cy="35750"/>
              </a:xfrm>
              <a:custGeom>
                <a:avLst/>
                <a:gdLst/>
                <a:ahLst/>
                <a:cxnLst/>
                <a:rect l="l" t="t" r="r" b="b"/>
                <a:pathLst>
                  <a:path w="1430" h="1430" extrusionOk="0">
                    <a:moveTo>
                      <a:pt x="715" y="1"/>
                    </a:moveTo>
                    <a:cubicBezTo>
                      <a:pt x="322" y="1"/>
                      <a:pt x="0" y="322"/>
                      <a:pt x="0" y="715"/>
                    </a:cubicBezTo>
                    <a:cubicBezTo>
                      <a:pt x="0" y="1108"/>
                      <a:pt x="322" y="1429"/>
                      <a:pt x="715" y="1429"/>
                    </a:cubicBezTo>
                    <a:cubicBezTo>
                      <a:pt x="1108" y="1429"/>
                      <a:pt x="1429" y="1108"/>
                      <a:pt x="1429" y="715"/>
                    </a:cubicBezTo>
                    <a:cubicBezTo>
                      <a:pt x="1429" y="322"/>
                      <a:pt x="1108"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2"/>
              <p:cNvSpPr/>
              <p:nvPr/>
            </p:nvSpPr>
            <p:spPr>
              <a:xfrm>
                <a:off x="4811600" y="1380950"/>
                <a:ext cx="135150" cy="135175"/>
              </a:xfrm>
              <a:custGeom>
                <a:avLst/>
                <a:gdLst/>
                <a:ahLst/>
                <a:cxnLst/>
                <a:rect l="l" t="t" r="r" b="b"/>
                <a:pathLst>
                  <a:path w="5406" h="5407" extrusionOk="0">
                    <a:moveTo>
                      <a:pt x="2227" y="1"/>
                    </a:moveTo>
                    <a:lnTo>
                      <a:pt x="1" y="2430"/>
                    </a:lnTo>
                    <a:lnTo>
                      <a:pt x="1" y="5406"/>
                    </a:lnTo>
                    <a:lnTo>
                      <a:pt x="1417" y="5406"/>
                    </a:lnTo>
                    <a:lnTo>
                      <a:pt x="1417" y="2977"/>
                    </a:lnTo>
                    <a:lnTo>
                      <a:pt x="2846" y="1418"/>
                    </a:lnTo>
                    <a:lnTo>
                      <a:pt x="5406" y="1418"/>
                    </a:lnTo>
                    <a:lnTo>
                      <a:pt x="5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2"/>
              <p:cNvSpPr/>
              <p:nvPr/>
            </p:nvSpPr>
            <p:spPr>
              <a:xfrm>
                <a:off x="4890175" y="1357450"/>
                <a:ext cx="81300" cy="81275"/>
              </a:xfrm>
              <a:custGeom>
                <a:avLst/>
                <a:gdLst/>
                <a:ahLst/>
                <a:cxnLst/>
                <a:rect l="l" t="t" r="r" b="b"/>
                <a:pathLst>
                  <a:path w="3252" h="3251" extrusionOk="0">
                    <a:moveTo>
                      <a:pt x="1632" y="0"/>
                    </a:moveTo>
                    <a:cubicBezTo>
                      <a:pt x="727" y="0"/>
                      <a:pt x="1" y="726"/>
                      <a:pt x="1" y="1619"/>
                    </a:cubicBezTo>
                    <a:cubicBezTo>
                      <a:pt x="1" y="2524"/>
                      <a:pt x="727" y="3250"/>
                      <a:pt x="1632" y="3250"/>
                    </a:cubicBezTo>
                    <a:cubicBezTo>
                      <a:pt x="2525" y="3250"/>
                      <a:pt x="3251" y="2524"/>
                      <a:pt x="3251" y="1619"/>
                    </a:cubicBezTo>
                    <a:cubicBezTo>
                      <a:pt x="3251" y="726"/>
                      <a:pt x="2525" y="0"/>
                      <a:pt x="1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4798200" y="1516100"/>
                <a:ext cx="63725" cy="19075"/>
              </a:xfrm>
              <a:custGeom>
                <a:avLst/>
                <a:gdLst/>
                <a:ahLst/>
                <a:cxnLst/>
                <a:rect l="l" t="t" r="r" b="b"/>
                <a:pathLst>
                  <a:path w="2549" h="763" extrusionOk="0">
                    <a:moveTo>
                      <a:pt x="382" y="0"/>
                    </a:moveTo>
                    <a:cubicBezTo>
                      <a:pt x="179" y="0"/>
                      <a:pt x="1" y="167"/>
                      <a:pt x="1" y="381"/>
                    </a:cubicBezTo>
                    <a:cubicBezTo>
                      <a:pt x="1" y="584"/>
                      <a:pt x="179" y="762"/>
                      <a:pt x="382" y="762"/>
                    </a:cubicBezTo>
                    <a:lnTo>
                      <a:pt x="2168" y="762"/>
                    </a:lnTo>
                    <a:cubicBezTo>
                      <a:pt x="2382" y="762"/>
                      <a:pt x="2549" y="584"/>
                      <a:pt x="2549" y="381"/>
                    </a:cubicBezTo>
                    <a:cubicBezTo>
                      <a:pt x="2549" y="167"/>
                      <a:pt x="2382" y="0"/>
                      <a:pt x="2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4779150" y="1546450"/>
                <a:ext cx="102125" cy="51225"/>
              </a:xfrm>
              <a:custGeom>
                <a:avLst/>
                <a:gdLst/>
                <a:ahLst/>
                <a:cxnLst/>
                <a:rect l="l" t="t" r="r" b="b"/>
                <a:pathLst>
                  <a:path w="4085" h="2049" extrusionOk="0">
                    <a:moveTo>
                      <a:pt x="2037" y="1"/>
                    </a:moveTo>
                    <a:cubicBezTo>
                      <a:pt x="918" y="1"/>
                      <a:pt x="1" y="917"/>
                      <a:pt x="1" y="2048"/>
                    </a:cubicBezTo>
                    <a:lnTo>
                      <a:pt x="1132" y="2048"/>
                    </a:lnTo>
                    <a:cubicBezTo>
                      <a:pt x="1132" y="1548"/>
                      <a:pt x="1537" y="1144"/>
                      <a:pt x="2037" y="1144"/>
                    </a:cubicBezTo>
                    <a:cubicBezTo>
                      <a:pt x="2537" y="1144"/>
                      <a:pt x="2954" y="1548"/>
                      <a:pt x="2954" y="2048"/>
                    </a:cubicBezTo>
                    <a:lnTo>
                      <a:pt x="4085" y="2048"/>
                    </a:lnTo>
                    <a:cubicBezTo>
                      <a:pt x="4085" y="917"/>
                      <a:pt x="3168"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2"/>
              <p:cNvSpPr/>
              <p:nvPr/>
            </p:nvSpPr>
            <p:spPr>
              <a:xfrm>
                <a:off x="4910425" y="1377675"/>
                <a:ext cx="40800" cy="40800"/>
              </a:xfrm>
              <a:custGeom>
                <a:avLst/>
                <a:gdLst/>
                <a:ahLst/>
                <a:cxnLst/>
                <a:rect l="l" t="t" r="r" b="b"/>
                <a:pathLst>
                  <a:path w="1632" h="1632" extrusionOk="0">
                    <a:moveTo>
                      <a:pt x="822" y="1"/>
                    </a:moveTo>
                    <a:cubicBezTo>
                      <a:pt x="370" y="1"/>
                      <a:pt x="0" y="370"/>
                      <a:pt x="0" y="810"/>
                    </a:cubicBezTo>
                    <a:cubicBezTo>
                      <a:pt x="0" y="1263"/>
                      <a:pt x="370" y="1632"/>
                      <a:pt x="822" y="1632"/>
                    </a:cubicBezTo>
                    <a:cubicBezTo>
                      <a:pt x="1262" y="1632"/>
                      <a:pt x="1632" y="1263"/>
                      <a:pt x="1632" y="810"/>
                    </a:cubicBezTo>
                    <a:cubicBezTo>
                      <a:pt x="1632" y="370"/>
                      <a:pt x="1262"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2"/>
              <p:cNvSpPr/>
              <p:nvPr/>
            </p:nvSpPr>
            <p:spPr>
              <a:xfrm>
                <a:off x="5222375" y="1514300"/>
                <a:ext cx="36025" cy="35750"/>
              </a:xfrm>
              <a:custGeom>
                <a:avLst/>
                <a:gdLst/>
                <a:ahLst/>
                <a:cxnLst/>
                <a:rect l="l" t="t" r="r" b="b"/>
                <a:pathLst>
                  <a:path w="1441" h="1430" extrusionOk="0">
                    <a:moveTo>
                      <a:pt x="726" y="1"/>
                    </a:moveTo>
                    <a:cubicBezTo>
                      <a:pt x="322" y="1"/>
                      <a:pt x="0" y="322"/>
                      <a:pt x="0" y="715"/>
                    </a:cubicBezTo>
                    <a:cubicBezTo>
                      <a:pt x="0" y="1108"/>
                      <a:pt x="322" y="1429"/>
                      <a:pt x="726" y="1429"/>
                    </a:cubicBezTo>
                    <a:cubicBezTo>
                      <a:pt x="1119" y="1429"/>
                      <a:pt x="1441" y="1108"/>
                      <a:pt x="1441" y="715"/>
                    </a:cubicBezTo>
                    <a:cubicBezTo>
                      <a:pt x="1441" y="322"/>
                      <a:pt x="1119" y="1"/>
                      <a:pt x="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5123850" y="1380950"/>
                <a:ext cx="135150" cy="135175"/>
              </a:xfrm>
              <a:custGeom>
                <a:avLst/>
                <a:gdLst/>
                <a:ahLst/>
                <a:cxnLst/>
                <a:rect l="l" t="t" r="r" b="b"/>
                <a:pathLst>
                  <a:path w="5406" h="5407" extrusionOk="0">
                    <a:moveTo>
                      <a:pt x="0" y="1"/>
                    </a:moveTo>
                    <a:lnTo>
                      <a:pt x="0" y="1418"/>
                    </a:lnTo>
                    <a:lnTo>
                      <a:pt x="2560" y="1418"/>
                    </a:lnTo>
                    <a:lnTo>
                      <a:pt x="3989" y="2977"/>
                    </a:lnTo>
                    <a:lnTo>
                      <a:pt x="3989" y="5406"/>
                    </a:lnTo>
                    <a:lnTo>
                      <a:pt x="5406" y="5406"/>
                    </a:lnTo>
                    <a:lnTo>
                      <a:pt x="5406" y="2430"/>
                    </a:lnTo>
                    <a:lnTo>
                      <a:pt x="3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5099125" y="1357450"/>
                <a:ext cx="81300" cy="81275"/>
              </a:xfrm>
              <a:custGeom>
                <a:avLst/>
                <a:gdLst/>
                <a:ahLst/>
                <a:cxnLst/>
                <a:rect l="l" t="t" r="r" b="b"/>
                <a:pathLst>
                  <a:path w="3252" h="3251" extrusionOk="0">
                    <a:moveTo>
                      <a:pt x="1620" y="0"/>
                    </a:moveTo>
                    <a:cubicBezTo>
                      <a:pt x="727" y="0"/>
                      <a:pt x="1" y="726"/>
                      <a:pt x="1" y="1619"/>
                    </a:cubicBezTo>
                    <a:cubicBezTo>
                      <a:pt x="1" y="2524"/>
                      <a:pt x="727" y="3250"/>
                      <a:pt x="1620" y="3250"/>
                    </a:cubicBezTo>
                    <a:cubicBezTo>
                      <a:pt x="2525" y="3250"/>
                      <a:pt x="3251" y="2524"/>
                      <a:pt x="3251" y="1619"/>
                    </a:cubicBezTo>
                    <a:cubicBezTo>
                      <a:pt x="3251" y="726"/>
                      <a:pt x="2525" y="0"/>
                      <a:pt x="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2"/>
              <p:cNvSpPr/>
              <p:nvPr/>
            </p:nvSpPr>
            <p:spPr>
              <a:xfrm>
                <a:off x="5208675" y="1516100"/>
                <a:ext cx="63725" cy="19075"/>
              </a:xfrm>
              <a:custGeom>
                <a:avLst/>
                <a:gdLst/>
                <a:ahLst/>
                <a:cxnLst/>
                <a:rect l="l" t="t" r="r" b="b"/>
                <a:pathLst>
                  <a:path w="2549" h="763" extrusionOk="0">
                    <a:moveTo>
                      <a:pt x="381" y="0"/>
                    </a:moveTo>
                    <a:cubicBezTo>
                      <a:pt x="167" y="0"/>
                      <a:pt x="0" y="167"/>
                      <a:pt x="0" y="381"/>
                    </a:cubicBezTo>
                    <a:cubicBezTo>
                      <a:pt x="0" y="584"/>
                      <a:pt x="167" y="762"/>
                      <a:pt x="381" y="762"/>
                    </a:cubicBezTo>
                    <a:lnTo>
                      <a:pt x="2167" y="762"/>
                    </a:lnTo>
                    <a:cubicBezTo>
                      <a:pt x="2382" y="762"/>
                      <a:pt x="2548" y="584"/>
                      <a:pt x="2548" y="381"/>
                    </a:cubicBezTo>
                    <a:cubicBezTo>
                      <a:pt x="2548" y="167"/>
                      <a:pt x="2382" y="0"/>
                      <a:pt x="2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2"/>
              <p:cNvSpPr/>
              <p:nvPr/>
            </p:nvSpPr>
            <p:spPr>
              <a:xfrm>
                <a:off x="5189325" y="1546450"/>
                <a:ext cx="102125" cy="51225"/>
              </a:xfrm>
              <a:custGeom>
                <a:avLst/>
                <a:gdLst/>
                <a:ahLst/>
                <a:cxnLst/>
                <a:rect l="l" t="t" r="r" b="b"/>
                <a:pathLst>
                  <a:path w="4085" h="2049" extrusionOk="0">
                    <a:moveTo>
                      <a:pt x="2048" y="1"/>
                    </a:moveTo>
                    <a:cubicBezTo>
                      <a:pt x="917" y="1"/>
                      <a:pt x="1" y="917"/>
                      <a:pt x="1" y="2048"/>
                    </a:cubicBezTo>
                    <a:lnTo>
                      <a:pt x="1132" y="2048"/>
                    </a:lnTo>
                    <a:cubicBezTo>
                      <a:pt x="1132" y="1548"/>
                      <a:pt x="1548" y="1144"/>
                      <a:pt x="2048" y="1144"/>
                    </a:cubicBezTo>
                    <a:cubicBezTo>
                      <a:pt x="2549" y="1144"/>
                      <a:pt x="2953" y="1548"/>
                      <a:pt x="2953" y="2048"/>
                    </a:cubicBezTo>
                    <a:lnTo>
                      <a:pt x="4084" y="2048"/>
                    </a:lnTo>
                    <a:cubicBezTo>
                      <a:pt x="4084" y="917"/>
                      <a:pt x="3168" y="1"/>
                      <a:pt x="2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2"/>
              <p:cNvSpPr/>
              <p:nvPr/>
            </p:nvSpPr>
            <p:spPr>
              <a:xfrm>
                <a:off x="5119375" y="1377675"/>
                <a:ext cx="40800" cy="40800"/>
              </a:xfrm>
              <a:custGeom>
                <a:avLst/>
                <a:gdLst/>
                <a:ahLst/>
                <a:cxnLst/>
                <a:rect l="l" t="t" r="r" b="b"/>
                <a:pathLst>
                  <a:path w="1632" h="1632" extrusionOk="0">
                    <a:moveTo>
                      <a:pt x="810" y="1"/>
                    </a:moveTo>
                    <a:cubicBezTo>
                      <a:pt x="370" y="1"/>
                      <a:pt x="1" y="370"/>
                      <a:pt x="1" y="810"/>
                    </a:cubicBezTo>
                    <a:cubicBezTo>
                      <a:pt x="1" y="1263"/>
                      <a:pt x="370" y="1632"/>
                      <a:pt x="810" y="1632"/>
                    </a:cubicBezTo>
                    <a:cubicBezTo>
                      <a:pt x="1263" y="1632"/>
                      <a:pt x="1632" y="1263"/>
                      <a:pt x="1632" y="810"/>
                    </a:cubicBezTo>
                    <a:cubicBezTo>
                      <a:pt x="1632" y="370"/>
                      <a:pt x="1263"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2"/>
              <p:cNvSpPr/>
              <p:nvPr/>
            </p:nvSpPr>
            <p:spPr>
              <a:xfrm>
                <a:off x="4905375" y="1324700"/>
                <a:ext cx="259875" cy="237850"/>
              </a:xfrm>
              <a:custGeom>
                <a:avLst/>
                <a:gdLst/>
                <a:ahLst/>
                <a:cxnLst/>
                <a:rect l="l" t="t" r="r" b="b"/>
                <a:pathLst>
                  <a:path w="10395" h="9514" extrusionOk="0">
                    <a:moveTo>
                      <a:pt x="1453" y="0"/>
                    </a:moveTo>
                    <a:lnTo>
                      <a:pt x="0" y="9513"/>
                    </a:lnTo>
                    <a:lnTo>
                      <a:pt x="10394" y="9513"/>
                    </a:lnTo>
                    <a:lnTo>
                      <a:pt x="89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2"/>
              <p:cNvSpPr/>
              <p:nvPr/>
            </p:nvSpPr>
            <p:spPr>
              <a:xfrm>
                <a:off x="4970250" y="1278850"/>
                <a:ext cx="130100" cy="124150"/>
              </a:xfrm>
              <a:custGeom>
                <a:avLst/>
                <a:gdLst/>
                <a:ahLst/>
                <a:cxnLst/>
                <a:rect l="l" t="t" r="r" b="b"/>
                <a:pathLst>
                  <a:path w="5204" h="4966" extrusionOk="0">
                    <a:moveTo>
                      <a:pt x="596" y="1"/>
                    </a:moveTo>
                    <a:cubicBezTo>
                      <a:pt x="263" y="1"/>
                      <a:pt x="1" y="275"/>
                      <a:pt x="1" y="596"/>
                    </a:cubicBezTo>
                    <a:lnTo>
                      <a:pt x="1" y="4370"/>
                    </a:lnTo>
                    <a:cubicBezTo>
                      <a:pt x="1" y="4704"/>
                      <a:pt x="263" y="4966"/>
                      <a:pt x="596" y="4966"/>
                    </a:cubicBezTo>
                    <a:lnTo>
                      <a:pt x="4608" y="4966"/>
                    </a:lnTo>
                    <a:cubicBezTo>
                      <a:pt x="4942" y="4966"/>
                      <a:pt x="5204" y="4704"/>
                      <a:pt x="5204" y="4370"/>
                    </a:cubicBezTo>
                    <a:lnTo>
                      <a:pt x="5204" y="596"/>
                    </a:lnTo>
                    <a:cubicBezTo>
                      <a:pt x="5204" y="275"/>
                      <a:pt x="4942" y="1"/>
                      <a:pt x="4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2"/>
              <p:cNvSpPr/>
              <p:nvPr/>
            </p:nvSpPr>
            <p:spPr>
              <a:xfrm>
                <a:off x="4905375" y="1516975"/>
                <a:ext cx="259875" cy="45575"/>
              </a:xfrm>
              <a:custGeom>
                <a:avLst/>
                <a:gdLst/>
                <a:ahLst/>
                <a:cxnLst/>
                <a:rect l="l" t="t" r="r" b="b"/>
                <a:pathLst>
                  <a:path w="10395" h="1823" extrusionOk="0">
                    <a:moveTo>
                      <a:pt x="286" y="1"/>
                    </a:moveTo>
                    <a:lnTo>
                      <a:pt x="0" y="1822"/>
                    </a:lnTo>
                    <a:lnTo>
                      <a:pt x="10394" y="1822"/>
                    </a:lnTo>
                    <a:lnTo>
                      <a:pt x="10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2"/>
              <p:cNvSpPr/>
              <p:nvPr/>
            </p:nvSpPr>
            <p:spPr>
              <a:xfrm>
                <a:off x="4924425" y="1079725"/>
                <a:ext cx="221775" cy="229225"/>
              </a:xfrm>
              <a:custGeom>
                <a:avLst/>
                <a:gdLst/>
                <a:ahLst/>
                <a:cxnLst/>
                <a:rect l="l" t="t" r="r" b="b"/>
                <a:pathLst>
                  <a:path w="8871" h="9169" extrusionOk="0">
                    <a:moveTo>
                      <a:pt x="4441" y="1"/>
                    </a:moveTo>
                    <a:cubicBezTo>
                      <a:pt x="1988" y="1"/>
                      <a:pt x="0" y="1989"/>
                      <a:pt x="0" y="4442"/>
                    </a:cubicBezTo>
                    <a:lnTo>
                      <a:pt x="0" y="9168"/>
                    </a:lnTo>
                    <a:lnTo>
                      <a:pt x="8870" y="9168"/>
                    </a:lnTo>
                    <a:lnTo>
                      <a:pt x="8870" y="4442"/>
                    </a:lnTo>
                    <a:cubicBezTo>
                      <a:pt x="8870" y="1989"/>
                      <a:pt x="6882" y="1"/>
                      <a:pt x="4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2"/>
              <p:cNvSpPr/>
              <p:nvPr/>
            </p:nvSpPr>
            <p:spPr>
              <a:xfrm>
                <a:off x="4958350" y="1113350"/>
                <a:ext cx="153900" cy="195600"/>
              </a:xfrm>
              <a:custGeom>
                <a:avLst/>
                <a:gdLst/>
                <a:ahLst/>
                <a:cxnLst/>
                <a:rect l="l" t="t" r="r" b="b"/>
                <a:pathLst>
                  <a:path w="6156" h="7824" extrusionOk="0">
                    <a:moveTo>
                      <a:pt x="3084" y="1"/>
                    </a:moveTo>
                    <a:cubicBezTo>
                      <a:pt x="1381" y="1"/>
                      <a:pt x="0" y="1370"/>
                      <a:pt x="0" y="3073"/>
                    </a:cubicBezTo>
                    <a:lnTo>
                      <a:pt x="0" y="7823"/>
                    </a:lnTo>
                    <a:lnTo>
                      <a:pt x="6156" y="7823"/>
                    </a:lnTo>
                    <a:lnTo>
                      <a:pt x="6156" y="3073"/>
                    </a:lnTo>
                    <a:cubicBezTo>
                      <a:pt x="6156" y="1370"/>
                      <a:pt x="4775" y="1"/>
                      <a:pt x="3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2"/>
              <p:cNvSpPr/>
              <p:nvPr/>
            </p:nvSpPr>
            <p:spPr>
              <a:xfrm>
                <a:off x="4977700" y="1223500"/>
                <a:ext cx="24725" cy="24725"/>
              </a:xfrm>
              <a:custGeom>
                <a:avLst/>
                <a:gdLst/>
                <a:ahLst/>
                <a:cxnLst/>
                <a:rect l="l" t="t" r="r" b="b"/>
                <a:pathLst>
                  <a:path w="989" h="989" extrusionOk="0">
                    <a:moveTo>
                      <a:pt x="500" y="0"/>
                    </a:moveTo>
                    <a:cubicBezTo>
                      <a:pt x="226" y="0"/>
                      <a:pt x="0" y="227"/>
                      <a:pt x="0" y="500"/>
                    </a:cubicBezTo>
                    <a:cubicBezTo>
                      <a:pt x="0" y="774"/>
                      <a:pt x="226" y="988"/>
                      <a:pt x="500" y="988"/>
                    </a:cubicBezTo>
                    <a:cubicBezTo>
                      <a:pt x="774" y="988"/>
                      <a:pt x="988" y="774"/>
                      <a:pt x="988" y="500"/>
                    </a:cubicBezTo>
                    <a:cubicBezTo>
                      <a:pt x="988" y="227"/>
                      <a:pt x="774" y="0"/>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2"/>
              <p:cNvSpPr/>
              <p:nvPr/>
            </p:nvSpPr>
            <p:spPr>
              <a:xfrm>
                <a:off x="5068175" y="1223500"/>
                <a:ext cx="24725" cy="24725"/>
              </a:xfrm>
              <a:custGeom>
                <a:avLst/>
                <a:gdLst/>
                <a:ahLst/>
                <a:cxnLst/>
                <a:rect l="l" t="t" r="r" b="b"/>
                <a:pathLst>
                  <a:path w="989" h="989" extrusionOk="0">
                    <a:moveTo>
                      <a:pt x="489" y="0"/>
                    </a:moveTo>
                    <a:cubicBezTo>
                      <a:pt x="215" y="0"/>
                      <a:pt x="1" y="227"/>
                      <a:pt x="1" y="500"/>
                    </a:cubicBezTo>
                    <a:cubicBezTo>
                      <a:pt x="1" y="774"/>
                      <a:pt x="215" y="988"/>
                      <a:pt x="489" y="988"/>
                    </a:cubicBezTo>
                    <a:cubicBezTo>
                      <a:pt x="763" y="988"/>
                      <a:pt x="989" y="774"/>
                      <a:pt x="989" y="500"/>
                    </a:cubicBezTo>
                    <a:cubicBezTo>
                      <a:pt x="989" y="227"/>
                      <a:pt x="763"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2"/>
              <p:cNvSpPr/>
              <p:nvPr/>
            </p:nvSpPr>
            <p:spPr>
              <a:xfrm>
                <a:off x="4977700" y="1270525"/>
                <a:ext cx="115200" cy="18175"/>
              </a:xfrm>
              <a:custGeom>
                <a:avLst/>
                <a:gdLst/>
                <a:ahLst/>
                <a:cxnLst/>
                <a:rect l="l" t="t" r="r" b="b"/>
                <a:pathLst>
                  <a:path w="4608" h="727" extrusionOk="0">
                    <a:moveTo>
                      <a:pt x="369" y="0"/>
                    </a:moveTo>
                    <a:cubicBezTo>
                      <a:pt x="167" y="0"/>
                      <a:pt x="0" y="155"/>
                      <a:pt x="0" y="358"/>
                    </a:cubicBezTo>
                    <a:cubicBezTo>
                      <a:pt x="0" y="560"/>
                      <a:pt x="167" y="727"/>
                      <a:pt x="369" y="727"/>
                    </a:cubicBezTo>
                    <a:lnTo>
                      <a:pt x="4239" y="727"/>
                    </a:lnTo>
                    <a:cubicBezTo>
                      <a:pt x="4441" y="727"/>
                      <a:pt x="4608" y="560"/>
                      <a:pt x="4608" y="358"/>
                    </a:cubicBezTo>
                    <a:cubicBezTo>
                      <a:pt x="4608" y="155"/>
                      <a:pt x="4441" y="0"/>
                      <a:pt x="4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2"/>
              <p:cNvSpPr/>
              <p:nvPr/>
            </p:nvSpPr>
            <p:spPr>
              <a:xfrm>
                <a:off x="4889000" y="1308025"/>
                <a:ext cx="292600" cy="33675"/>
              </a:xfrm>
              <a:custGeom>
                <a:avLst/>
                <a:gdLst/>
                <a:ahLst/>
                <a:cxnLst/>
                <a:rect l="l" t="t" r="r" b="b"/>
                <a:pathLst>
                  <a:path w="11704" h="1347" extrusionOk="0">
                    <a:moveTo>
                      <a:pt x="667" y="1"/>
                    </a:moveTo>
                    <a:cubicBezTo>
                      <a:pt x="298" y="1"/>
                      <a:pt x="0" y="298"/>
                      <a:pt x="0" y="667"/>
                    </a:cubicBezTo>
                    <a:cubicBezTo>
                      <a:pt x="0" y="1036"/>
                      <a:pt x="298" y="1346"/>
                      <a:pt x="667" y="1346"/>
                    </a:cubicBezTo>
                    <a:lnTo>
                      <a:pt x="11037" y="1346"/>
                    </a:lnTo>
                    <a:cubicBezTo>
                      <a:pt x="11406" y="1346"/>
                      <a:pt x="11704" y="1036"/>
                      <a:pt x="11704" y="667"/>
                    </a:cubicBezTo>
                    <a:cubicBezTo>
                      <a:pt x="11704" y="298"/>
                      <a:pt x="11406" y="1"/>
                      <a:pt x="110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2"/>
              <p:cNvSpPr/>
              <p:nvPr/>
            </p:nvSpPr>
            <p:spPr>
              <a:xfrm>
                <a:off x="4930375" y="1418450"/>
                <a:ext cx="12825" cy="12825"/>
              </a:xfrm>
              <a:custGeom>
                <a:avLst/>
                <a:gdLst/>
                <a:ahLst/>
                <a:cxnLst/>
                <a:rect l="l" t="t" r="r" b="b"/>
                <a:pathLst>
                  <a:path w="513" h="513" extrusionOk="0">
                    <a:moveTo>
                      <a:pt x="250" y="1"/>
                    </a:moveTo>
                    <a:cubicBezTo>
                      <a:pt x="119" y="1"/>
                      <a:pt x="0" y="108"/>
                      <a:pt x="0" y="251"/>
                    </a:cubicBezTo>
                    <a:cubicBezTo>
                      <a:pt x="0" y="394"/>
                      <a:pt x="119" y="513"/>
                      <a:pt x="250" y="513"/>
                    </a:cubicBezTo>
                    <a:cubicBezTo>
                      <a:pt x="393" y="513"/>
                      <a:pt x="512" y="394"/>
                      <a:pt x="512" y="251"/>
                    </a:cubicBezTo>
                    <a:cubicBezTo>
                      <a:pt x="512" y="108"/>
                      <a:pt x="393"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2"/>
              <p:cNvSpPr/>
              <p:nvPr/>
            </p:nvSpPr>
            <p:spPr>
              <a:xfrm>
                <a:off x="4955075" y="1418450"/>
                <a:ext cx="12825" cy="12825"/>
              </a:xfrm>
              <a:custGeom>
                <a:avLst/>
                <a:gdLst/>
                <a:ahLst/>
                <a:cxnLst/>
                <a:rect l="l" t="t" r="r" b="b"/>
                <a:pathLst>
                  <a:path w="513" h="513" extrusionOk="0">
                    <a:moveTo>
                      <a:pt x="270" y="0"/>
                    </a:moveTo>
                    <a:cubicBezTo>
                      <a:pt x="264" y="0"/>
                      <a:pt x="257" y="0"/>
                      <a:pt x="250" y="1"/>
                    </a:cubicBezTo>
                    <a:cubicBezTo>
                      <a:pt x="108" y="1"/>
                      <a:pt x="0" y="108"/>
                      <a:pt x="0" y="251"/>
                    </a:cubicBezTo>
                    <a:cubicBezTo>
                      <a:pt x="0" y="394"/>
                      <a:pt x="108" y="513"/>
                      <a:pt x="250" y="513"/>
                    </a:cubicBezTo>
                    <a:cubicBezTo>
                      <a:pt x="393" y="513"/>
                      <a:pt x="512" y="394"/>
                      <a:pt x="512" y="251"/>
                    </a:cubicBezTo>
                    <a:cubicBezTo>
                      <a:pt x="512" y="115"/>
                      <a:pt x="40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2"/>
              <p:cNvSpPr/>
              <p:nvPr/>
            </p:nvSpPr>
            <p:spPr>
              <a:xfrm>
                <a:off x="4979475"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2"/>
              <p:cNvSpPr/>
              <p:nvPr/>
            </p:nvSpPr>
            <p:spPr>
              <a:xfrm>
                <a:off x="5004175"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2"/>
              <p:cNvSpPr/>
              <p:nvPr/>
            </p:nvSpPr>
            <p:spPr>
              <a:xfrm>
                <a:off x="5028900" y="1418450"/>
                <a:ext cx="12825" cy="12825"/>
              </a:xfrm>
              <a:custGeom>
                <a:avLst/>
                <a:gdLst/>
                <a:ahLst/>
                <a:cxnLst/>
                <a:rect l="l" t="t" r="r" b="b"/>
                <a:pathLst>
                  <a:path w="513" h="513" extrusionOk="0">
                    <a:moveTo>
                      <a:pt x="262" y="1"/>
                    </a:moveTo>
                    <a:cubicBezTo>
                      <a:pt x="119" y="1"/>
                      <a:pt x="0" y="108"/>
                      <a:pt x="0" y="251"/>
                    </a:cubicBezTo>
                    <a:cubicBezTo>
                      <a:pt x="0" y="394"/>
                      <a:pt x="119" y="513"/>
                      <a:pt x="262" y="513"/>
                    </a:cubicBezTo>
                    <a:cubicBezTo>
                      <a:pt x="393" y="513"/>
                      <a:pt x="512" y="394"/>
                      <a:pt x="512" y="251"/>
                    </a:cubicBezTo>
                    <a:cubicBezTo>
                      <a:pt x="512" y="108"/>
                      <a:pt x="393"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2"/>
              <p:cNvSpPr/>
              <p:nvPr/>
            </p:nvSpPr>
            <p:spPr>
              <a:xfrm>
                <a:off x="5053600" y="1418450"/>
                <a:ext cx="12825" cy="12825"/>
              </a:xfrm>
              <a:custGeom>
                <a:avLst/>
                <a:gdLst/>
                <a:ahLst/>
                <a:cxnLst/>
                <a:rect l="l" t="t" r="r" b="b"/>
                <a:pathLst>
                  <a:path w="513" h="513" extrusionOk="0">
                    <a:moveTo>
                      <a:pt x="250" y="1"/>
                    </a:moveTo>
                    <a:cubicBezTo>
                      <a:pt x="107" y="1"/>
                      <a:pt x="0" y="108"/>
                      <a:pt x="0" y="251"/>
                    </a:cubicBezTo>
                    <a:cubicBezTo>
                      <a:pt x="0" y="394"/>
                      <a:pt x="107" y="513"/>
                      <a:pt x="250" y="513"/>
                    </a:cubicBezTo>
                    <a:cubicBezTo>
                      <a:pt x="393" y="513"/>
                      <a:pt x="512" y="394"/>
                      <a:pt x="512" y="251"/>
                    </a:cubicBezTo>
                    <a:cubicBezTo>
                      <a:pt x="512" y="108"/>
                      <a:pt x="393"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2"/>
              <p:cNvSpPr/>
              <p:nvPr/>
            </p:nvSpPr>
            <p:spPr>
              <a:xfrm>
                <a:off x="5078000"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2"/>
              <p:cNvSpPr/>
              <p:nvPr/>
            </p:nvSpPr>
            <p:spPr>
              <a:xfrm>
                <a:off x="5102700"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2"/>
              <p:cNvSpPr/>
              <p:nvPr/>
            </p:nvSpPr>
            <p:spPr>
              <a:xfrm>
                <a:off x="5127425" y="1418450"/>
                <a:ext cx="12825" cy="12825"/>
              </a:xfrm>
              <a:custGeom>
                <a:avLst/>
                <a:gdLst/>
                <a:ahLst/>
                <a:cxnLst/>
                <a:rect l="l" t="t" r="r" b="b"/>
                <a:pathLst>
                  <a:path w="513" h="513" extrusionOk="0">
                    <a:moveTo>
                      <a:pt x="280" y="0"/>
                    </a:moveTo>
                    <a:cubicBezTo>
                      <a:pt x="274" y="0"/>
                      <a:pt x="268" y="0"/>
                      <a:pt x="262" y="1"/>
                    </a:cubicBezTo>
                    <a:cubicBezTo>
                      <a:pt x="119" y="1"/>
                      <a:pt x="0" y="108"/>
                      <a:pt x="0" y="251"/>
                    </a:cubicBezTo>
                    <a:cubicBezTo>
                      <a:pt x="0" y="394"/>
                      <a:pt x="119" y="513"/>
                      <a:pt x="262" y="513"/>
                    </a:cubicBezTo>
                    <a:cubicBezTo>
                      <a:pt x="393" y="513"/>
                      <a:pt x="512" y="394"/>
                      <a:pt x="512" y="251"/>
                    </a:cubicBezTo>
                    <a:cubicBezTo>
                      <a:pt x="512" y="115"/>
                      <a:pt x="404"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2"/>
              <p:cNvSpPr/>
              <p:nvPr/>
            </p:nvSpPr>
            <p:spPr>
              <a:xfrm>
                <a:off x="4916075" y="1478575"/>
                <a:ext cx="238450" cy="13425"/>
              </a:xfrm>
              <a:custGeom>
                <a:avLst/>
                <a:gdLst/>
                <a:ahLst/>
                <a:cxnLst/>
                <a:rect l="l" t="t" r="r" b="b"/>
                <a:pathLst>
                  <a:path w="9538" h="537" extrusionOk="0">
                    <a:moveTo>
                      <a:pt x="84" y="1"/>
                    </a:moveTo>
                    <a:lnTo>
                      <a:pt x="1" y="537"/>
                    </a:lnTo>
                    <a:lnTo>
                      <a:pt x="9538" y="537"/>
                    </a:lnTo>
                    <a:lnTo>
                      <a:pt x="9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 name="Google Shape;669;p32"/>
          <p:cNvGrpSpPr/>
          <p:nvPr/>
        </p:nvGrpSpPr>
        <p:grpSpPr>
          <a:xfrm>
            <a:off x="6426582" y="36870"/>
            <a:ext cx="1374874" cy="2436434"/>
            <a:chOff x="2225575" y="3305850"/>
            <a:chExt cx="380125" cy="673625"/>
          </a:xfrm>
        </p:grpSpPr>
        <p:sp>
          <p:nvSpPr>
            <p:cNvPr id="670" name="Google Shape;670;p32"/>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2"/>
            <p:cNvGrpSpPr/>
            <p:nvPr/>
          </p:nvGrpSpPr>
          <p:grpSpPr>
            <a:xfrm>
              <a:off x="2225575" y="3305850"/>
              <a:ext cx="380125" cy="673625"/>
              <a:chOff x="2225575" y="2801950"/>
              <a:chExt cx="380125" cy="673625"/>
            </a:xfrm>
          </p:grpSpPr>
          <p:sp>
            <p:nvSpPr>
              <p:cNvPr id="672" name="Google Shape;672;p32"/>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2"/>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2"/>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2"/>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2"/>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2"/>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2"/>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2"/>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2"/>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2"/>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2"/>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2"/>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2"/>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2"/>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2"/>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2"/>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2"/>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2"/>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2"/>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2"/>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2"/>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2"/>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2"/>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2"/>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2"/>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2"/>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2"/>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2"/>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2"/>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2"/>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2"/>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2"/>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2"/>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2"/>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2"/>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2"/>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2"/>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2"/>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2"/>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2"/>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2"/>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2"/>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2"/>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2"/>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2"/>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2"/>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2"/>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2"/>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2"/>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2"/>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2"/>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2"/>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2"/>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 name="Google Shape;751;p32"/>
          <p:cNvGrpSpPr/>
          <p:nvPr/>
        </p:nvGrpSpPr>
        <p:grpSpPr>
          <a:xfrm>
            <a:off x="5689066" y="1788138"/>
            <a:ext cx="234762" cy="218290"/>
            <a:chOff x="8652775" y="883650"/>
            <a:chExt cx="38125" cy="35450"/>
          </a:xfrm>
        </p:grpSpPr>
        <p:sp>
          <p:nvSpPr>
            <p:cNvPr id="752" name="Google Shape;752;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2"/>
          <p:cNvGrpSpPr/>
          <p:nvPr/>
        </p:nvGrpSpPr>
        <p:grpSpPr>
          <a:xfrm>
            <a:off x="6996629" y="2793700"/>
            <a:ext cx="234762" cy="218290"/>
            <a:chOff x="8652775" y="883650"/>
            <a:chExt cx="38125" cy="35450"/>
          </a:xfrm>
        </p:grpSpPr>
        <p:sp>
          <p:nvSpPr>
            <p:cNvPr id="757" name="Google Shape;757;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2"/>
          <p:cNvGrpSpPr/>
          <p:nvPr/>
        </p:nvGrpSpPr>
        <p:grpSpPr>
          <a:xfrm>
            <a:off x="3287244" y="3233707"/>
            <a:ext cx="1088317" cy="866935"/>
            <a:chOff x="5784050" y="1584700"/>
            <a:chExt cx="294100" cy="234275"/>
          </a:xfrm>
        </p:grpSpPr>
        <p:sp>
          <p:nvSpPr>
            <p:cNvPr id="762" name="Google Shape;762;p32"/>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32"/>
            <p:cNvGrpSpPr/>
            <p:nvPr/>
          </p:nvGrpSpPr>
          <p:grpSpPr>
            <a:xfrm>
              <a:off x="5784050" y="1584700"/>
              <a:ext cx="294100" cy="234275"/>
              <a:chOff x="5784050" y="-104950"/>
              <a:chExt cx="294100" cy="234275"/>
            </a:xfrm>
          </p:grpSpPr>
          <p:sp>
            <p:nvSpPr>
              <p:cNvPr id="764" name="Google Shape;764;p32"/>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 name="Google Shape;770;p32"/>
          <p:cNvGrpSpPr/>
          <p:nvPr/>
        </p:nvGrpSpPr>
        <p:grpSpPr>
          <a:xfrm>
            <a:off x="849841" y="4161113"/>
            <a:ext cx="744312" cy="221985"/>
            <a:chOff x="8652775" y="883650"/>
            <a:chExt cx="120875" cy="36050"/>
          </a:xfrm>
        </p:grpSpPr>
        <p:sp>
          <p:nvSpPr>
            <p:cNvPr id="771" name="Google Shape;771;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 name="Google Shape;777;p32"/>
          <p:cNvSpPr/>
          <p:nvPr/>
        </p:nvSpPr>
        <p:spPr>
          <a:xfrm>
            <a:off x="2337118" y="3048582"/>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2"/>
          <p:cNvGrpSpPr/>
          <p:nvPr/>
        </p:nvGrpSpPr>
        <p:grpSpPr>
          <a:xfrm>
            <a:off x="4140791" y="2393763"/>
            <a:ext cx="234762" cy="218290"/>
            <a:chOff x="8652775" y="883650"/>
            <a:chExt cx="38125" cy="35450"/>
          </a:xfrm>
        </p:grpSpPr>
        <p:sp>
          <p:nvSpPr>
            <p:cNvPr id="779" name="Google Shape;779;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Visualizing data</a:t>
            </a:r>
            <a:endParaRPr dirty="0"/>
          </a:p>
        </p:txBody>
      </p:sp>
      <p:sp>
        <p:nvSpPr>
          <p:cNvPr id="4528" name="Google Shape;4528;p61"/>
          <p:cNvSpPr txBox="1">
            <a:spLocks noGrp="1"/>
          </p:cNvSpPr>
          <p:nvPr>
            <p:ph type="body" idx="1"/>
          </p:nvPr>
        </p:nvSpPr>
        <p:spPr>
          <a:xfrm>
            <a:off x="713275" y="1152475"/>
            <a:ext cx="77175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US" sz="1600" b="1" dirty="0">
                <a:latin typeface="Inter"/>
                <a:ea typeface="Inter"/>
                <a:cs typeface="Inter"/>
                <a:sym typeface="Inter"/>
              </a:rPr>
              <a:t>Why:</a:t>
            </a:r>
            <a:endParaRPr sz="1600" b="1" dirty="0">
              <a:latin typeface="Inter"/>
              <a:ea typeface="Inter"/>
              <a:cs typeface="Inter"/>
              <a:sym typeface="Inter"/>
            </a:endParaRPr>
          </a:p>
          <a:p>
            <a:pPr marL="457200" lvl="0" indent="-317500" algn="l" rtl="0">
              <a:spcBef>
                <a:spcPts val="0"/>
              </a:spcBef>
              <a:spcAft>
                <a:spcPts val="0"/>
              </a:spcAft>
              <a:buSzPts val="1400"/>
              <a:buChar char="●"/>
            </a:pPr>
            <a:r>
              <a:rPr lang="en-US" dirty="0">
                <a:solidFill>
                  <a:schemeClr val="hlink"/>
                </a:solidFill>
                <a:uFill>
                  <a:noFill/>
                </a:uFill>
              </a:rPr>
              <a:t>Take a quick glance of data</a:t>
            </a:r>
          </a:p>
          <a:p>
            <a:pPr marL="457200" lvl="0" indent="-317500" algn="l" rtl="0">
              <a:spcBef>
                <a:spcPts val="0"/>
              </a:spcBef>
              <a:spcAft>
                <a:spcPts val="0"/>
              </a:spcAft>
              <a:buSzPts val="1400"/>
              <a:buChar char="●"/>
            </a:pPr>
            <a:r>
              <a:rPr lang="en-US" dirty="0">
                <a:solidFill>
                  <a:schemeClr val="hlink"/>
                </a:solidFill>
                <a:uFill>
                  <a:noFill/>
                </a:uFill>
              </a:rPr>
              <a:t>Discover some patterns in data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sz="1600" b="1" dirty="0">
                <a:latin typeface="Inter"/>
                <a:ea typeface="Inter"/>
                <a:cs typeface="Inter"/>
                <a:sym typeface="Inter"/>
              </a:rPr>
              <a:t>Tools:</a:t>
            </a:r>
          </a:p>
          <a:p>
            <a:pPr marL="457200" lvl="0" indent="-317500" algn="l" rtl="0">
              <a:spcBef>
                <a:spcPts val="0"/>
              </a:spcBef>
              <a:spcAft>
                <a:spcPts val="0"/>
              </a:spcAft>
              <a:buSzPts val="1400"/>
              <a:buChar char="●"/>
            </a:pPr>
            <a:r>
              <a:rPr lang="en-US" dirty="0">
                <a:solidFill>
                  <a:schemeClr val="hlink"/>
                </a:solidFill>
                <a:uFill>
                  <a:noFill/>
                </a:uFill>
              </a:rPr>
              <a:t>Matplotlib</a:t>
            </a:r>
          </a:p>
          <a:p>
            <a:pPr marL="457200" lvl="0" indent="-317500" algn="l" rtl="0">
              <a:spcBef>
                <a:spcPts val="0"/>
              </a:spcBef>
              <a:spcAft>
                <a:spcPts val="0"/>
              </a:spcAft>
              <a:buSzPts val="1400"/>
              <a:buChar char="●"/>
            </a:pPr>
            <a:r>
              <a:rPr lang="en-US" dirty="0">
                <a:solidFill>
                  <a:schemeClr val="hlink"/>
                </a:solidFill>
                <a:uFill>
                  <a:noFill/>
                </a:uFill>
              </a:rPr>
              <a:t>Seaborn</a:t>
            </a:r>
          </a:p>
          <a:p>
            <a:pPr marL="457200" lvl="0" indent="-317500" algn="l" rtl="0">
              <a:spcBef>
                <a:spcPts val="0"/>
              </a:spcBef>
              <a:spcAft>
                <a:spcPts val="0"/>
              </a:spcAft>
              <a:buSzPts val="1400"/>
              <a:buChar char="●"/>
            </a:pPr>
            <a:r>
              <a:rPr lang="en-US" dirty="0" err="1">
                <a:solidFill>
                  <a:schemeClr val="hlink"/>
                </a:solidFill>
                <a:uFill>
                  <a:noFill/>
                </a:uFill>
              </a:rPr>
              <a:t>Pyplot</a:t>
            </a:r>
            <a:r>
              <a:rPr lang="en-US" dirty="0">
                <a:solidFill>
                  <a:schemeClr val="hlink"/>
                </a:solidFill>
                <a:uFill>
                  <a:noFill/>
                </a:uFill>
              </a:rPr>
              <a:t> </a:t>
            </a:r>
            <a:r>
              <a:rPr lang="en-US" dirty="0" err="1">
                <a:solidFill>
                  <a:schemeClr val="hlink"/>
                </a:solidFill>
                <a:uFill>
                  <a:noFill/>
                </a:uFill>
              </a:rPr>
              <a:t>px</a:t>
            </a:r>
            <a:endParaRPr lang="en-US" dirty="0">
              <a:solidFill>
                <a:schemeClr val="hlink"/>
              </a:solidFill>
              <a:uFill>
                <a:noFill/>
              </a:uFill>
            </a:endParaRPr>
          </a:p>
        </p:txBody>
      </p:sp>
      <p:pic>
        <p:nvPicPr>
          <p:cNvPr id="4098" name="Picture 2" descr="The 30 Best Data Visualizations of 2023 [Examples]">
            <a:extLst>
              <a:ext uri="{FF2B5EF4-FFF2-40B4-BE49-F238E27FC236}">
                <a16:creationId xmlns:a16="http://schemas.microsoft.com/office/drawing/2014/main" id="{485A7AA6-0F8B-EC61-1DD1-D98A3EF509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648033"/>
            <a:ext cx="4330325" cy="2425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372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Visualizing geographical data</a:t>
            </a:r>
            <a:endParaRPr dirty="0"/>
          </a:p>
        </p:txBody>
      </p:sp>
      <p:pic>
        <p:nvPicPr>
          <p:cNvPr id="6152" name="!!noalpha">
            <a:extLst>
              <a:ext uri="{FF2B5EF4-FFF2-40B4-BE49-F238E27FC236}">
                <a16:creationId xmlns:a16="http://schemas.microsoft.com/office/drawing/2014/main" id="{439B67F6-FB96-5451-33E7-D8B25FECBD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686" y="1185725"/>
            <a:ext cx="4476703" cy="355415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E8EC122-3914-3336-5AF6-A47865E1EA7E}"/>
              </a:ext>
            </a:extLst>
          </p:cNvPr>
          <p:cNvSpPr txBox="1"/>
          <p:nvPr/>
        </p:nvSpPr>
        <p:spPr>
          <a:xfrm>
            <a:off x="5255623" y="1505487"/>
            <a:ext cx="4572000" cy="523220"/>
          </a:xfrm>
          <a:prstGeom prst="rect">
            <a:avLst/>
          </a:prstGeom>
          <a:noFill/>
        </p:spPr>
        <p:txBody>
          <a:bodyPr wrap="square">
            <a:spAutoFit/>
          </a:bodyPr>
          <a:lstStyle/>
          <a:p>
            <a:r>
              <a:rPr lang="en-US" b="0" dirty="0" err="1">
                <a:solidFill>
                  <a:srgbClr val="002060"/>
                </a:solidFill>
                <a:effectLst/>
                <a:latin typeface="Courier New" panose="02070309020205020404" pitchFamily="49" charset="0"/>
              </a:rPr>
              <a:t>plt.figure</a:t>
            </a:r>
            <a:r>
              <a:rPr lang="en-US" b="0" dirty="0">
                <a:solidFill>
                  <a:srgbClr val="002060"/>
                </a:solidFill>
                <a:effectLst/>
                <a:latin typeface="Courier New" panose="02070309020205020404" pitchFamily="49" charset="0"/>
              </a:rPr>
              <a:t>(</a:t>
            </a:r>
            <a:r>
              <a:rPr lang="en-US" b="0" dirty="0" err="1">
                <a:solidFill>
                  <a:srgbClr val="002060"/>
                </a:solidFill>
                <a:effectLst/>
                <a:latin typeface="Courier New" panose="02070309020205020404" pitchFamily="49" charset="0"/>
              </a:rPr>
              <a:t>figsize</a:t>
            </a:r>
            <a:r>
              <a:rPr lang="en-US" b="0" dirty="0">
                <a:solidFill>
                  <a:srgbClr val="002060"/>
                </a:solidFill>
                <a:effectLst/>
                <a:latin typeface="Courier New" panose="02070309020205020404" pitchFamily="49" charset="0"/>
              </a:rPr>
              <a:t>=(8, 6))</a:t>
            </a:r>
          </a:p>
          <a:p>
            <a:r>
              <a:rPr lang="en-US" b="0" dirty="0" err="1">
                <a:solidFill>
                  <a:srgbClr val="002060"/>
                </a:solidFill>
                <a:effectLst/>
                <a:latin typeface="Courier New" panose="02070309020205020404" pitchFamily="49" charset="0"/>
              </a:rPr>
              <a:t>plt.scatter</a:t>
            </a:r>
            <a:r>
              <a:rPr lang="en-US" b="0" dirty="0">
                <a:solidFill>
                  <a:srgbClr val="002060"/>
                </a:solidFill>
                <a:effectLst/>
                <a:latin typeface="Courier New" panose="02070309020205020404" pitchFamily="49" charset="0"/>
              </a:rPr>
              <a:t>(x, y)</a:t>
            </a:r>
          </a:p>
        </p:txBody>
      </p:sp>
      <p:grpSp>
        <p:nvGrpSpPr>
          <p:cNvPr id="8" name="Google Shape;6920;p67">
            <a:extLst>
              <a:ext uri="{FF2B5EF4-FFF2-40B4-BE49-F238E27FC236}">
                <a16:creationId xmlns:a16="http://schemas.microsoft.com/office/drawing/2014/main" id="{D3D01A21-DCD9-9129-04FD-35C504B11E47}"/>
              </a:ext>
            </a:extLst>
          </p:cNvPr>
          <p:cNvGrpSpPr/>
          <p:nvPr/>
        </p:nvGrpSpPr>
        <p:grpSpPr>
          <a:xfrm>
            <a:off x="5546367" y="2424676"/>
            <a:ext cx="2590840" cy="1380235"/>
            <a:chOff x="233350" y="949250"/>
            <a:chExt cx="7137300" cy="3802300"/>
          </a:xfrm>
        </p:grpSpPr>
        <p:sp>
          <p:nvSpPr>
            <p:cNvPr id="9" name="Google Shape;6921;p67">
              <a:extLst>
                <a:ext uri="{FF2B5EF4-FFF2-40B4-BE49-F238E27FC236}">
                  <a16:creationId xmlns:a16="http://schemas.microsoft.com/office/drawing/2014/main" id="{EE68A6C3-1582-F270-34E7-88D6EFD2AB13}"/>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22;p67">
              <a:extLst>
                <a:ext uri="{FF2B5EF4-FFF2-40B4-BE49-F238E27FC236}">
                  <a16:creationId xmlns:a16="http://schemas.microsoft.com/office/drawing/2014/main" id="{23E9B2FB-B640-4E4F-B28C-D07522444C70}"/>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923;p67">
              <a:extLst>
                <a:ext uri="{FF2B5EF4-FFF2-40B4-BE49-F238E27FC236}">
                  <a16:creationId xmlns:a16="http://schemas.microsoft.com/office/drawing/2014/main" id="{8CA334D5-0A71-86F9-EBB3-1FE3AB79C353}"/>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924;p67">
              <a:extLst>
                <a:ext uri="{FF2B5EF4-FFF2-40B4-BE49-F238E27FC236}">
                  <a16:creationId xmlns:a16="http://schemas.microsoft.com/office/drawing/2014/main" id="{AEF193D2-3793-F708-FE57-E956134C2B77}"/>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925;p67">
              <a:extLst>
                <a:ext uri="{FF2B5EF4-FFF2-40B4-BE49-F238E27FC236}">
                  <a16:creationId xmlns:a16="http://schemas.microsoft.com/office/drawing/2014/main" id="{E93E37AB-4015-E7E0-7DBC-CE014BFA1FE8}"/>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26;p67">
              <a:extLst>
                <a:ext uri="{FF2B5EF4-FFF2-40B4-BE49-F238E27FC236}">
                  <a16:creationId xmlns:a16="http://schemas.microsoft.com/office/drawing/2014/main" id="{5FD6FB74-EECB-DCD7-3FB6-BCC9ACE959BE}"/>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27;p67">
              <a:extLst>
                <a:ext uri="{FF2B5EF4-FFF2-40B4-BE49-F238E27FC236}">
                  <a16:creationId xmlns:a16="http://schemas.microsoft.com/office/drawing/2014/main" id="{E0D96BB4-FAD7-E103-F926-4C96BBC8B3ED}"/>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928;p67">
              <a:extLst>
                <a:ext uri="{FF2B5EF4-FFF2-40B4-BE49-F238E27FC236}">
                  <a16:creationId xmlns:a16="http://schemas.microsoft.com/office/drawing/2014/main" id="{AD271F07-CB4E-D92B-EA62-79978112B9EA}"/>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929;p67">
              <a:extLst>
                <a:ext uri="{FF2B5EF4-FFF2-40B4-BE49-F238E27FC236}">
                  <a16:creationId xmlns:a16="http://schemas.microsoft.com/office/drawing/2014/main" id="{DCF67666-4C48-89B1-769F-8770CC49819E}"/>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930;p67">
              <a:extLst>
                <a:ext uri="{FF2B5EF4-FFF2-40B4-BE49-F238E27FC236}">
                  <a16:creationId xmlns:a16="http://schemas.microsoft.com/office/drawing/2014/main" id="{991E25BC-5094-FF30-99CD-E5B98831E002}"/>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31;p67">
              <a:extLst>
                <a:ext uri="{FF2B5EF4-FFF2-40B4-BE49-F238E27FC236}">
                  <a16:creationId xmlns:a16="http://schemas.microsoft.com/office/drawing/2014/main" id="{29BCCC82-2609-9D21-A289-B91683853271}"/>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32;p67">
              <a:extLst>
                <a:ext uri="{FF2B5EF4-FFF2-40B4-BE49-F238E27FC236}">
                  <a16:creationId xmlns:a16="http://schemas.microsoft.com/office/drawing/2014/main" id="{D6540269-8C35-473F-C52C-7940F85E1A16}"/>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933;p67">
              <a:extLst>
                <a:ext uri="{FF2B5EF4-FFF2-40B4-BE49-F238E27FC236}">
                  <a16:creationId xmlns:a16="http://schemas.microsoft.com/office/drawing/2014/main" id="{46933528-C776-BCFD-CA07-4325C7B0C03E}"/>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934;p67">
              <a:extLst>
                <a:ext uri="{FF2B5EF4-FFF2-40B4-BE49-F238E27FC236}">
                  <a16:creationId xmlns:a16="http://schemas.microsoft.com/office/drawing/2014/main" id="{AF214844-02D7-C0CF-5234-09037922C0BE}"/>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35;p67">
              <a:extLst>
                <a:ext uri="{FF2B5EF4-FFF2-40B4-BE49-F238E27FC236}">
                  <a16:creationId xmlns:a16="http://schemas.microsoft.com/office/drawing/2014/main" id="{0E583304-4846-5A04-B58B-391A7FD9ED93}"/>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936;p67">
              <a:extLst>
                <a:ext uri="{FF2B5EF4-FFF2-40B4-BE49-F238E27FC236}">
                  <a16:creationId xmlns:a16="http://schemas.microsoft.com/office/drawing/2014/main" id="{556F79B7-AD92-F9FD-FE31-CABD8BB56649}"/>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937;p67">
              <a:extLst>
                <a:ext uri="{FF2B5EF4-FFF2-40B4-BE49-F238E27FC236}">
                  <a16:creationId xmlns:a16="http://schemas.microsoft.com/office/drawing/2014/main" id="{62A8C151-0291-B302-B559-63133247E203}"/>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938;p67">
              <a:extLst>
                <a:ext uri="{FF2B5EF4-FFF2-40B4-BE49-F238E27FC236}">
                  <a16:creationId xmlns:a16="http://schemas.microsoft.com/office/drawing/2014/main" id="{246D4DD6-539B-0A29-8C30-A9BB1EF7EF82}"/>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39;p67">
              <a:extLst>
                <a:ext uri="{FF2B5EF4-FFF2-40B4-BE49-F238E27FC236}">
                  <a16:creationId xmlns:a16="http://schemas.microsoft.com/office/drawing/2014/main" id="{26E4CF1F-9D64-F8BA-5A6E-E8C6397BC573}"/>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940;p67">
              <a:extLst>
                <a:ext uri="{FF2B5EF4-FFF2-40B4-BE49-F238E27FC236}">
                  <a16:creationId xmlns:a16="http://schemas.microsoft.com/office/drawing/2014/main" id="{3DFFE251-BDE5-F9A8-B76D-B13BC2B65639}"/>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41;p67">
              <a:extLst>
                <a:ext uri="{FF2B5EF4-FFF2-40B4-BE49-F238E27FC236}">
                  <a16:creationId xmlns:a16="http://schemas.microsoft.com/office/drawing/2014/main" id="{C274CD9D-5876-C9DD-1EBF-A4C49AE19752}"/>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42;p67">
              <a:extLst>
                <a:ext uri="{FF2B5EF4-FFF2-40B4-BE49-F238E27FC236}">
                  <a16:creationId xmlns:a16="http://schemas.microsoft.com/office/drawing/2014/main" id="{7A7D4C8D-38C2-8DF5-4262-D2E4312DE36E}"/>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43;p67">
              <a:extLst>
                <a:ext uri="{FF2B5EF4-FFF2-40B4-BE49-F238E27FC236}">
                  <a16:creationId xmlns:a16="http://schemas.microsoft.com/office/drawing/2014/main" id="{2B561E4D-2DA2-9421-88FF-1631C9A80613}"/>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44;p67">
              <a:extLst>
                <a:ext uri="{FF2B5EF4-FFF2-40B4-BE49-F238E27FC236}">
                  <a16:creationId xmlns:a16="http://schemas.microsoft.com/office/drawing/2014/main" id="{24D884D2-1F0D-29C3-7302-FE4D43CE0E8A}"/>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45;p67">
              <a:extLst>
                <a:ext uri="{FF2B5EF4-FFF2-40B4-BE49-F238E27FC236}">
                  <a16:creationId xmlns:a16="http://schemas.microsoft.com/office/drawing/2014/main" id="{090429EA-4678-130E-ED33-4A9B8BB90C30}"/>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46;p67">
              <a:extLst>
                <a:ext uri="{FF2B5EF4-FFF2-40B4-BE49-F238E27FC236}">
                  <a16:creationId xmlns:a16="http://schemas.microsoft.com/office/drawing/2014/main" id="{46FD1D16-7FE7-6520-32CE-7F5F80635E04}"/>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47;p67">
              <a:extLst>
                <a:ext uri="{FF2B5EF4-FFF2-40B4-BE49-F238E27FC236}">
                  <a16:creationId xmlns:a16="http://schemas.microsoft.com/office/drawing/2014/main" id="{0A80356C-F8F2-A5CD-4B1B-BC25982A771D}"/>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48;p67">
              <a:extLst>
                <a:ext uri="{FF2B5EF4-FFF2-40B4-BE49-F238E27FC236}">
                  <a16:creationId xmlns:a16="http://schemas.microsoft.com/office/drawing/2014/main" id="{143C581B-A81D-1335-ABBC-7385E36B2B4E}"/>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9;p67">
              <a:extLst>
                <a:ext uri="{FF2B5EF4-FFF2-40B4-BE49-F238E27FC236}">
                  <a16:creationId xmlns:a16="http://schemas.microsoft.com/office/drawing/2014/main" id="{30EDAA8E-0942-6F33-441E-F2B3C546CD10}"/>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0;p67">
              <a:extLst>
                <a:ext uri="{FF2B5EF4-FFF2-40B4-BE49-F238E27FC236}">
                  <a16:creationId xmlns:a16="http://schemas.microsoft.com/office/drawing/2014/main" id="{C27E641D-B068-CEA1-A61A-F09240C49285}"/>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51;p67">
              <a:extLst>
                <a:ext uri="{FF2B5EF4-FFF2-40B4-BE49-F238E27FC236}">
                  <a16:creationId xmlns:a16="http://schemas.microsoft.com/office/drawing/2014/main" id="{CE35203C-7684-6162-FFB3-66722BD5359B}"/>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52;p67">
              <a:extLst>
                <a:ext uri="{FF2B5EF4-FFF2-40B4-BE49-F238E27FC236}">
                  <a16:creationId xmlns:a16="http://schemas.microsoft.com/office/drawing/2014/main" id="{8C2B0B3C-38AE-C8AE-72B8-F06923AC2EE3}"/>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53;p67">
              <a:extLst>
                <a:ext uri="{FF2B5EF4-FFF2-40B4-BE49-F238E27FC236}">
                  <a16:creationId xmlns:a16="http://schemas.microsoft.com/office/drawing/2014/main" id="{DAA49D62-D0DB-7218-7898-91F2F09E6AE5}"/>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54;p67">
              <a:extLst>
                <a:ext uri="{FF2B5EF4-FFF2-40B4-BE49-F238E27FC236}">
                  <a16:creationId xmlns:a16="http://schemas.microsoft.com/office/drawing/2014/main" id="{45B9B499-5C63-5AB2-59A9-ECB95EAC5346}"/>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955;p67">
              <a:extLst>
                <a:ext uri="{FF2B5EF4-FFF2-40B4-BE49-F238E27FC236}">
                  <a16:creationId xmlns:a16="http://schemas.microsoft.com/office/drawing/2014/main" id="{08816123-EEAF-0EB0-6C36-C96D85B94136}"/>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956;p67">
              <a:extLst>
                <a:ext uri="{FF2B5EF4-FFF2-40B4-BE49-F238E27FC236}">
                  <a16:creationId xmlns:a16="http://schemas.microsoft.com/office/drawing/2014/main" id="{B5F03240-80E5-52D6-8660-432EE1DDEA6D}"/>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957;p67">
              <a:extLst>
                <a:ext uri="{FF2B5EF4-FFF2-40B4-BE49-F238E27FC236}">
                  <a16:creationId xmlns:a16="http://schemas.microsoft.com/office/drawing/2014/main" id="{DA0EDA05-A02B-B90D-3A7B-B031BCDE6E04}"/>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958;p67">
              <a:extLst>
                <a:ext uri="{FF2B5EF4-FFF2-40B4-BE49-F238E27FC236}">
                  <a16:creationId xmlns:a16="http://schemas.microsoft.com/office/drawing/2014/main" id="{C71127ED-042A-72FC-670F-9F4C0153C6C6}"/>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959;p67">
              <a:extLst>
                <a:ext uri="{FF2B5EF4-FFF2-40B4-BE49-F238E27FC236}">
                  <a16:creationId xmlns:a16="http://schemas.microsoft.com/office/drawing/2014/main" id="{CAFBA4CF-D0C2-4342-A2D1-104A3C411FC9}"/>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960;p67">
              <a:extLst>
                <a:ext uri="{FF2B5EF4-FFF2-40B4-BE49-F238E27FC236}">
                  <a16:creationId xmlns:a16="http://schemas.microsoft.com/office/drawing/2014/main" id="{1BB4870A-A30E-CBE5-359B-5975657D71A4}"/>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961;p67">
              <a:extLst>
                <a:ext uri="{FF2B5EF4-FFF2-40B4-BE49-F238E27FC236}">
                  <a16:creationId xmlns:a16="http://schemas.microsoft.com/office/drawing/2014/main" id="{314F01EC-7957-0112-5F57-2C97837C8C36}"/>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62;p67">
              <a:extLst>
                <a:ext uri="{FF2B5EF4-FFF2-40B4-BE49-F238E27FC236}">
                  <a16:creationId xmlns:a16="http://schemas.microsoft.com/office/drawing/2014/main" id="{4FB88275-33BE-7004-5231-2E3BB50CB55A}"/>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963;p67">
              <a:extLst>
                <a:ext uri="{FF2B5EF4-FFF2-40B4-BE49-F238E27FC236}">
                  <a16:creationId xmlns:a16="http://schemas.microsoft.com/office/drawing/2014/main" id="{E6E62B11-E2DD-BFDD-4EEE-4121668BA57C}"/>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64;p67">
              <a:extLst>
                <a:ext uri="{FF2B5EF4-FFF2-40B4-BE49-F238E27FC236}">
                  <a16:creationId xmlns:a16="http://schemas.microsoft.com/office/drawing/2014/main" id="{5507AEFC-C383-4F63-3C4F-5F085E22F2E2}"/>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965;p67">
              <a:extLst>
                <a:ext uri="{FF2B5EF4-FFF2-40B4-BE49-F238E27FC236}">
                  <a16:creationId xmlns:a16="http://schemas.microsoft.com/office/drawing/2014/main" id="{A517B8CC-38AA-1321-E638-671E397EE528}"/>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966;p67">
              <a:extLst>
                <a:ext uri="{FF2B5EF4-FFF2-40B4-BE49-F238E27FC236}">
                  <a16:creationId xmlns:a16="http://schemas.microsoft.com/office/drawing/2014/main" id="{0CE30C9D-7892-88D2-BDA0-F1701946F2B2}"/>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967;p67">
              <a:extLst>
                <a:ext uri="{FF2B5EF4-FFF2-40B4-BE49-F238E27FC236}">
                  <a16:creationId xmlns:a16="http://schemas.microsoft.com/office/drawing/2014/main" id="{1D93D472-0425-A070-B80A-19E048B484AA}"/>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968;p67">
              <a:extLst>
                <a:ext uri="{FF2B5EF4-FFF2-40B4-BE49-F238E27FC236}">
                  <a16:creationId xmlns:a16="http://schemas.microsoft.com/office/drawing/2014/main" id="{D21EFD40-6320-7060-A155-AB382D176239}"/>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969;p67">
              <a:extLst>
                <a:ext uri="{FF2B5EF4-FFF2-40B4-BE49-F238E27FC236}">
                  <a16:creationId xmlns:a16="http://schemas.microsoft.com/office/drawing/2014/main" id="{FC4E6717-35F3-9C54-6314-F4848DEC771C}"/>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70;p67">
              <a:extLst>
                <a:ext uri="{FF2B5EF4-FFF2-40B4-BE49-F238E27FC236}">
                  <a16:creationId xmlns:a16="http://schemas.microsoft.com/office/drawing/2014/main" id="{E947EACA-3D57-4A01-2C77-C7AB01A332D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71;p67">
              <a:extLst>
                <a:ext uri="{FF2B5EF4-FFF2-40B4-BE49-F238E27FC236}">
                  <a16:creationId xmlns:a16="http://schemas.microsoft.com/office/drawing/2014/main" id="{56AB0111-6CA6-9207-77BC-596F78EC02B9}"/>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03231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Visualizing geographical data</a:t>
            </a:r>
            <a:endParaRPr dirty="0"/>
          </a:p>
        </p:txBody>
      </p:sp>
      <p:sp>
        <p:nvSpPr>
          <p:cNvPr id="7" name="TextBox 6">
            <a:extLst>
              <a:ext uri="{FF2B5EF4-FFF2-40B4-BE49-F238E27FC236}">
                <a16:creationId xmlns:a16="http://schemas.microsoft.com/office/drawing/2014/main" id="{6E8EC122-3914-3336-5AF6-A47865E1EA7E}"/>
              </a:ext>
            </a:extLst>
          </p:cNvPr>
          <p:cNvSpPr txBox="1"/>
          <p:nvPr/>
        </p:nvSpPr>
        <p:spPr>
          <a:xfrm>
            <a:off x="274489" y="1565389"/>
            <a:ext cx="4572000" cy="523220"/>
          </a:xfrm>
          <a:prstGeom prst="rect">
            <a:avLst/>
          </a:prstGeom>
          <a:noFill/>
        </p:spPr>
        <p:txBody>
          <a:bodyPr wrap="square">
            <a:spAutoFit/>
          </a:bodyPr>
          <a:lstStyle/>
          <a:p>
            <a:r>
              <a:rPr lang="en-US" b="0" dirty="0" err="1">
                <a:solidFill>
                  <a:srgbClr val="002060"/>
                </a:solidFill>
                <a:effectLst/>
                <a:latin typeface="Courier New" panose="02070309020205020404" pitchFamily="49" charset="0"/>
              </a:rPr>
              <a:t>plt.figure</a:t>
            </a:r>
            <a:r>
              <a:rPr lang="en-US" b="0" dirty="0">
                <a:solidFill>
                  <a:srgbClr val="002060"/>
                </a:solidFill>
                <a:effectLst/>
                <a:latin typeface="Courier New" panose="02070309020205020404" pitchFamily="49" charset="0"/>
              </a:rPr>
              <a:t>(</a:t>
            </a:r>
            <a:r>
              <a:rPr lang="en-US" b="0" dirty="0" err="1">
                <a:solidFill>
                  <a:srgbClr val="002060"/>
                </a:solidFill>
                <a:effectLst/>
                <a:latin typeface="Courier New" panose="02070309020205020404" pitchFamily="49" charset="0"/>
              </a:rPr>
              <a:t>figsize</a:t>
            </a:r>
            <a:r>
              <a:rPr lang="en-US" b="0" dirty="0">
                <a:solidFill>
                  <a:srgbClr val="002060"/>
                </a:solidFill>
                <a:effectLst/>
                <a:latin typeface="Courier New" panose="02070309020205020404" pitchFamily="49" charset="0"/>
              </a:rPr>
              <a:t>=(8, 6))</a:t>
            </a:r>
          </a:p>
          <a:p>
            <a:r>
              <a:rPr lang="en-US" b="0" dirty="0" err="1">
                <a:solidFill>
                  <a:srgbClr val="002060"/>
                </a:solidFill>
                <a:effectLst/>
                <a:latin typeface="Courier New" panose="02070309020205020404" pitchFamily="49" charset="0"/>
              </a:rPr>
              <a:t>plt.scatter</a:t>
            </a:r>
            <a:r>
              <a:rPr lang="en-US" b="0" dirty="0">
                <a:solidFill>
                  <a:srgbClr val="002060"/>
                </a:solidFill>
                <a:effectLst/>
                <a:latin typeface="Courier New" panose="02070309020205020404" pitchFamily="49" charset="0"/>
              </a:rPr>
              <a:t>(x, y, </a:t>
            </a:r>
            <a:r>
              <a:rPr lang="en-US" b="0" dirty="0">
                <a:solidFill>
                  <a:srgbClr val="945200"/>
                </a:solidFill>
                <a:effectLst/>
                <a:latin typeface="Courier New" panose="02070309020205020404" pitchFamily="49" charset="0"/>
              </a:rPr>
              <a:t>alpha = 0.5</a:t>
            </a:r>
            <a:r>
              <a:rPr lang="en-US" b="0" dirty="0">
                <a:solidFill>
                  <a:srgbClr val="002060"/>
                </a:solidFill>
                <a:effectLst/>
                <a:latin typeface="Courier New" panose="02070309020205020404" pitchFamily="49" charset="0"/>
              </a:rPr>
              <a:t>)</a:t>
            </a:r>
          </a:p>
        </p:txBody>
      </p:sp>
      <p:pic>
        <p:nvPicPr>
          <p:cNvPr id="8194" name="!!withalpha">
            <a:extLst>
              <a:ext uri="{FF2B5EF4-FFF2-40B4-BE49-F238E27FC236}">
                <a16:creationId xmlns:a16="http://schemas.microsoft.com/office/drawing/2014/main" id="{C1D568BD-0E45-19A8-BAB2-DA96B0FEF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7702" y="1185725"/>
            <a:ext cx="4449315" cy="3532414"/>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6920;p67">
            <a:extLst>
              <a:ext uri="{FF2B5EF4-FFF2-40B4-BE49-F238E27FC236}">
                <a16:creationId xmlns:a16="http://schemas.microsoft.com/office/drawing/2014/main" id="{61115A3E-A7CD-9F8F-8B64-CD36A6512E5D}"/>
              </a:ext>
            </a:extLst>
          </p:cNvPr>
          <p:cNvGrpSpPr/>
          <p:nvPr/>
        </p:nvGrpSpPr>
        <p:grpSpPr>
          <a:xfrm>
            <a:off x="713275" y="2713256"/>
            <a:ext cx="2590840" cy="1380235"/>
            <a:chOff x="233350" y="949250"/>
            <a:chExt cx="7137300" cy="3802300"/>
          </a:xfrm>
        </p:grpSpPr>
        <p:sp>
          <p:nvSpPr>
            <p:cNvPr id="3" name="Google Shape;6921;p67">
              <a:extLst>
                <a:ext uri="{FF2B5EF4-FFF2-40B4-BE49-F238E27FC236}">
                  <a16:creationId xmlns:a16="http://schemas.microsoft.com/office/drawing/2014/main" id="{129B80D8-1367-44A9-861E-2B81C47B3304}"/>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922;p67">
              <a:extLst>
                <a:ext uri="{FF2B5EF4-FFF2-40B4-BE49-F238E27FC236}">
                  <a16:creationId xmlns:a16="http://schemas.microsoft.com/office/drawing/2014/main" id="{AF57B1F0-D377-A1F2-69BF-6E8874D997A0}"/>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923;p67">
              <a:extLst>
                <a:ext uri="{FF2B5EF4-FFF2-40B4-BE49-F238E27FC236}">
                  <a16:creationId xmlns:a16="http://schemas.microsoft.com/office/drawing/2014/main" id="{C5BE6F12-28A1-01D1-837A-3BE79A76D92B}"/>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924;p67">
              <a:extLst>
                <a:ext uri="{FF2B5EF4-FFF2-40B4-BE49-F238E27FC236}">
                  <a16:creationId xmlns:a16="http://schemas.microsoft.com/office/drawing/2014/main" id="{10B28138-AC57-2B13-8B21-7C223387991A}"/>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925;p67">
              <a:extLst>
                <a:ext uri="{FF2B5EF4-FFF2-40B4-BE49-F238E27FC236}">
                  <a16:creationId xmlns:a16="http://schemas.microsoft.com/office/drawing/2014/main" id="{E0416631-E5C9-F597-9A4D-C6C98DF04A83}"/>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926;p67">
              <a:extLst>
                <a:ext uri="{FF2B5EF4-FFF2-40B4-BE49-F238E27FC236}">
                  <a16:creationId xmlns:a16="http://schemas.microsoft.com/office/drawing/2014/main" id="{DED89BE6-CA43-ADDF-D06C-F862FC1D20CA}"/>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27;p67">
              <a:extLst>
                <a:ext uri="{FF2B5EF4-FFF2-40B4-BE49-F238E27FC236}">
                  <a16:creationId xmlns:a16="http://schemas.microsoft.com/office/drawing/2014/main" id="{2F81776E-A08B-038A-A75B-FD012AE1606E}"/>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928;p67">
              <a:extLst>
                <a:ext uri="{FF2B5EF4-FFF2-40B4-BE49-F238E27FC236}">
                  <a16:creationId xmlns:a16="http://schemas.microsoft.com/office/drawing/2014/main" id="{48305224-0F99-3B78-3A8E-F20EDDC7C736}"/>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929;p67">
              <a:extLst>
                <a:ext uri="{FF2B5EF4-FFF2-40B4-BE49-F238E27FC236}">
                  <a16:creationId xmlns:a16="http://schemas.microsoft.com/office/drawing/2014/main" id="{3D0CB673-23EF-A2F0-12FF-1B2A8C48D81B}"/>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930;p67">
              <a:extLst>
                <a:ext uri="{FF2B5EF4-FFF2-40B4-BE49-F238E27FC236}">
                  <a16:creationId xmlns:a16="http://schemas.microsoft.com/office/drawing/2014/main" id="{546EF6C1-B055-9A62-3110-6FAC48ADE5A3}"/>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31;p67">
              <a:extLst>
                <a:ext uri="{FF2B5EF4-FFF2-40B4-BE49-F238E27FC236}">
                  <a16:creationId xmlns:a16="http://schemas.microsoft.com/office/drawing/2014/main" id="{3EDAF139-AF03-7AB3-AD50-601AD42E864F}"/>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32;p67">
              <a:extLst>
                <a:ext uri="{FF2B5EF4-FFF2-40B4-BE49-F238E27FC236}">
                  <a16:creationId xmlns:a16="http://schemas.microsoft.com/office/drawing/2014/main" id="{2516E4C9-8E2C-4272-6D54-D500907B56E5}"/>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933;p67">
              <a:extLst>
                <a:ext uri="{FF2B5EF4-FFF2-40B4-BE49-F238E27FC236}">
                  <a16:creationId xmlns:a16="http://schemas.microsoft.com/office/drawing/2014/main" id="{16BBA3BD-5F64-DE73-84AB-CE14A88B0B2E}"/>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934;p67">
              <a:extLst>
                <a:ext uri="{FF2B5EF4-FFF2-40B4-BE49-F238E27FC236}">
                  <a16:creationId xmlns:a16="http://schemas.microsoft.com/office/drawing/2014/main" id="{23010782-28FA-0501-671F-E9D90668ADEB}"/>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935;p67">
              <a:extLst>
                <a:ext uri="{FF2B5EF4-FFF2-40B4-BE49-F238E27FC236}">
                  <a16:creationId xmlns:a16="http://schemas.microsoft.com/office/drawing/2014/main" id="{2A38BC54-60C2-5C6A-4D6B-F8574C02DE1C}"/>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36;p67">
              <a:extLst>
                <a:ext uri="{FF2B5EF4-FFF2-40B4-BE49-F238E27FC236}">
                  <a16:creationId xmlns:a16="http://schemas.microsoft.com/office/drawing/2014/main" id="{5B4BCD04-20D1-1FD9-909E-76E22FEFF98C}"/>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37;p67">
              <a:extLst>
                <a:ext uri="{FF2B5EF4-FFF2-40B4-BE49-F238E27FC236}">
                  <a16:creationId xmlns:a16="http://schemas.microsoft.com/office/drawing/2014/main" id="{20F39083-C854-C37F-FB9B-871BC1CA6482}"/>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938;p67">
              <a:extLst>
                <a:ext uri="{FF2B5EF4-FFF2-40B4-BE49-F238E27FC236}">
                  <a16:creationId xmlns:a16="http://schemas.microsoft.com/office/drawing/2014/main" id="{CBF63753-A595-EFA8-CE74-D661B6E5519D}"/>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939;p67">
              <a:extLst>
                <a:ext uri="{FF2B5EF4-FFF2-40B4-BE49-F238E27FC236}">
                  <a16:creationId xmlns:a16="http://schemas.microsoft.com/office/drawing/2014/main" id="{4364B5F0-5444-3067-D27E-C8D9136154C0}"/>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40;p67">
              <a:extLst>
                <a:ext uri="{FF2B5EF4-FFF2-40B4-BE49-F238E27FC236}">
                  <a16:creationId xmlns:a16="http://schemas.microsoft.com/office/drawing/2014/main" id="{C173D65C-3F8A-8054-BFF8-7DDDAACEF9E3}"/>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941;p67">
              <a:extLst>
                <a:ext uri="{FF2B5EF4-FFF2-40B4-BE49-F238E27FC236}">
                  <a16:creationId xmlns:a16="http://schemas.microsoft.com/office/drawing/2014/main" id="{9FB5E996-B094-F72D-0268-EA9CC010BE93}"/>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942;p67">
              <a:extLst>
                <a:ext uri="{FF2B5EF4-FFF2-40B4-BE49-F238E27FC236}">
                  <a16:creationId xmlns:a16="http://schemas.microsoft.com/office/drawing/2014/main" id="{A5A20910-1A4C-B92A-AC5B-43A2F9424D62}"/>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943;p67">
              <a:extLst>
                <a:ext uri="{FF2B5EF4-FFF2-40B4-BE49-F238E27FC236}">
                  <a16:creationId xmlns:a16="http://schemas.microsoft.com/office/drawing/2014/main" id="{B84D85A3-801D-5C19-63E6-9E4A9C661499}"/>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44;p67">
              <a:extLst>
                <a:ext uri="{FF2B5EF4-FFF2-40B4-BE49-F238E27FC236}">
                  <a16:creationId xmlns:a16="http://schemas.microsoft.com/office/drawing/2014/main" id="{A96A4C72-B282-5ACD-C1DE-2B2342C8F093}"/>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945;p67">
              <a:extLst>
                <a:ext uri="{FF2B5EF4-FFF2-40B4-BE49-F238E27FC236}">
                  <a16:creationId xmlns:a16="http://schemas.microsoft.com/office/drawing/2014/main" id="{E5AAA548-23FA-E6AE-0941-AD16B31D231D}"/>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46;p67">
              <a:extLst>
                <a:ext uri="{FF2B5EF4-FFF2-40B4-BE49-F238E27FC236}">
                  <a16:creationId xmlns:a16="http://schemas.microsoft.com/office/drawing/2014/main" id="{913CD258-7844-CC0E-F40B-A539D84E8AF6}"/>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47;p67">
              <a:extLst>
                <a:ext uri="{FF2B5EF4-FFF2-40B4-BE49-F238E27FC236}">
                  <a16:creationId xmlns:a16="http://schemas.microsoft.com/office/drawing/2014/main" id="{4177CA6D-2C02-240C-51C8-B1D22A258FBD}"/>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48;p67">
              <a:extLst>
                <a:ext uri="{FF2B5EF4-FFF2-40B4-BE49-F238E27FC236}">
                  <a16:creationId xmlns:a16="http://schemas.microsoft.com/office/drawing/2014/main" id="{2BBC2A7C-B5D3-DF40-3583-1014144500D8}"/>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49;p67">
              <a:extLst>
                <a:ext uri="{FF2B5EF4-FFF2-40B4-BE49-F238E27FC236}">
                  <a16:creationId xmlns:a16="http://schemas.microsoft.com/office/drawing/2014/main" id="{7F6F783D-24E7-EE57-E0F5-6EA166CFBAB3}"/>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50;p67">
              <a:extLst>
                <a:ext uri="{FF2B5EF4-FFF2-40B4-BE49-F238E27FC236}">
                  <a16:creationId xmlns:a16="http://schemas.microsoft.com/office/drawing/2014/main" id="{9C6FF3DC-AFB8-264F-BC6E-AD8406C88BFC}"/>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51;p67">
              <a:extLst>
                <a:ext uri="{FF2B5EF4-FFF2-40B4-BE49-F238E27FC236}">
                  <a16:creationId xmlns:a16="http://schemas.microsoft.com/office/drawing/2014/main" id="{C04F995D-3468-6E75-46E7-5C1FDFA1792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52;p67">
              <a:extLst>
                <a:ext uri="{FF2B5EF4-FFF2-40B4-BE49-F238E27FC236}">
                  <a16:creationId xmlns:a16="http://schemas.microsoft.com/office/drawing/2014/main" id="{43F08EDF-8FC2-9A97-C801-631B58005671}"/>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53;p67">
              <a:extLst>
                <a:ext uri="{FF2B5EF4-FFF2-40B4-BE49-F238E27FC236}">
                  <a16:creationId xmlns:a16="http://schemas.microsoft.com/office/drawing/2014/main" id="{A49A1AD4-0A27-B344-3F4C-5A937972CE51}"/>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54;p67">
              <a:extLst>
                <a:ext uri="{FF2B5EF4-FFF2-40B4-BE49-F238E27FC236}">
                  <a16:creationId xmlns:a16="http://schemas.microsoft.com/office/drawing/2014/main" id="{738D247E-19A8-11E4-838F-D32BC1714862}"/>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5;p67">
              <a:extLst>
                <a:ext uri="{FF2B5EF4-FFF2-40B4-BE49-F238E27FC236}">
                  <a16:creationId xmlns:a16="http://schemas.microsoft.com/office/drawing/2014/main" id="{C845ACCD-23B2-25F2-EC87-F33DC2BED7F6}"/>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56;p67">
              <a:extLst>
                <a:ext uri="{FF2B5EF4-FFF2-40B4-BE49-F238E27FC236}">
                  <a16:creationId xmlns:a16="http://schemas.microsoft.com/office/drawing/2014/main" id="{592E5BF5-0CBA-2BDC-5CC6-EDF84F4C658C}"/>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57;p67">
              <a:extLst>
                <a:ext uri="{FF2B5EF4-FFF2-40B4-BE49-F238E27FC236}">
                  <a16:creationId xmlns:a16="http://schemas.microsoft.com/office/drawing/2014/main" id="{89D0AD64-1BA2-B222-5FD9-0D5313DAB275}"/>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58;p67">
              <a:extLst>
                <a:ext uri="{FF2B5EF4-FFF2-40B4-BE49-F238E27FC236}">
                  <a16:creationId xmlns:a16="http://schemas.microsoft.com/office/drawing/2014/main" id="{94BA0A8F-3446-D3AD-32E2-398A9C7D25BA}"/>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59;p67">
              <a:extLst>
                <a:ext uri="{FF2B5EF4-FFF2-40B4-BE49-F238E27FC236}">
                  <a16:creationId xmlns:a16="http://schemas.microsoft.com/office/drawing/2014/main" id="{B8BD195F-AE82-6C05-D10F-28AC384C8947}"/>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960;p67">
              <a:extLst>
                <a:ext uri="{FF2B5EF4-FFF2-40B4-BE49-F238E27FC236}">
                  <a16:creationId xmlns:a16="http://schemas.microsoft.com/office/drawing/2014/main" id="{CDDF5358-0B6F-22EC-CF66-BBAFC1E7FCA1}"/>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961;p67">
              <a:extLst>
                <a:ext uri="{FF2B5EF4-FFF2-40B4-BE49-F238E27FC236}">
                  <a16:creationId xmlns:a16="http://schemas.microsoft.com/office/drawing/2014/main" id="{BA71D476-4284-6EC4-5B96-14BF9A5100BE}"/>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962;p67">
              <a:extLst>
                <a:ext uri="{FF2B5EF4-FFF2-40B4-BE49-F238E27FC236}">
                  <a16:creationId xmlns:a16="http://schemas.microsoft.com/office/drawing/2014/main" id="{BDA3A21B-7BB9-95C7-2296-211E81AC0DAC}"/>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963;p67">
              <a:extLst>
                <a:ext uri="{FF2B5EF4-FFF2-40B4-BE49-F238E27FC236}">
                  <a16:creationId xmlns:a16="http://schemas.microsoft.com/office/drawing/2014/main" id="{D4BE3D10-4698-6FB3-0E60-9694CFEB0959}"/>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964;p67">
              <a:extLst>
                <a:ext uri="{FF2B5EF4-FFF2-40B4-BE49-F238E27FC236}">
                  <a16:creationId xmlns:a16="http://schemas.microsoft.com/office/drawing/2014/main" id="{27D37C10-5F60-9431-B986-4B67796583B6}"/>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965;p67">
              <a:extLst>
                <a:ext uri="{FF2B5EF4-FFF2-40B4-BE49-F238E27FC236}">
                  <a16:creationId xmlns:a16="http://schemas.microsoft.com/office/drawing/2014/main" id="{A9371904-F450-FDC2-881A-56C242E53C18}"/>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966;p67">
              <a:extLst>
                <a:ext uri="{FF2B5EF4-FFF2-40B4-BE49-F238E27FC236}">
                  <a16:creationId xmlns:a16="http://schemas.microsoft.com/office/drawing/2014/main" id="{7CA9BC14-C54C-824B-27A0-40BFD5876F34}"/>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67;p67">
              <a:extLst>
                <a:ext uri="{FF2B5EF4-FFF2-40B4-BE49-F238E27FC236}">
                  <a16:creationId xmlns:a16="http://schemas.microsoft.com/office/drawing/2014/main" id="{07462343-2790-B2F2-B285-0037BB5B2713}"/>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968;p67">
              <a:extLst>
                <a:ext uri="{FF2B5EF4-FFF2-40B4-BE49-F238E27FC236}">
                  <a16:creationId xmlns:a16="http://schemas.microsoft.com/office/drawing/2014/main" id="{9BEE9E55-61CE-60C7-9058-C4DE1D8CF999}"/>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69;p67">
              <a:extLst>
                <a:ext uri="{FF2B5EF4-FFF2-40B4-BE49-F238E27FC236}">
                  <a16:creationId xmlns:a16="http://schemas.microsoft.com/office/drawing/2014/main" id="{990F6D05-7600-3708-6D51-2BFDC7B6414D}"/>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970;p67">
              <a:extLst>
                <a:ext uri="{FF2B5EF4-FFF2-40B4-BE49-F238E27FC236}">
                  <a16:creationId xmlns:a16="http://schemas.microsoft.com/office/drawing/2014/main" id="{AB3F751B-D4B8-4101-4F31-845B10913E01}"/>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971;p67">
              <a:extLst>
                <a:ext uri="{FF2B5EF4-FFF2-40B4-BE49-F238E27FC236}">
                  <a16:creationId xmlns:a16="http://schemas.microsoft.com/office/drawing/2014/main" id="{3DB5527F-CFC7-9D51-51B6-F892E6C4132B}"/>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949289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California house prices</a:t>
            </a:r>
            <a:endParaRPr dirty="0"/>
          </a:p>
        </p:txBody>
      </p:sp>
      <p:sp>
        <p:nvSpPr>
          <p:cNvPr id="5" name="TextBox 4">
            <a:extLst>
              <a:ext uri="{FF2B5EF4-FFF2-40B4-BE49-F238E27FC236}">
                <a16:creationId xmlns:a16="http://schemas.microsoft.com/office/drawing/2014/main" id="{F99B8D5F-0BAF-06BB-6A9E-11A427691FFF}"/>
              </a:ext>
            </a:extLst>
          </p:cNvPr>
          <p:cNvSpPr txBox="1"/>
          <p:nvPr/>
        </p:nvSpPr>
        <p:spPr>
          <a:xfrm>
            <a:off x="418257" y="1319238"/>
            <a:ext cx="8307485" cy="307777"/>
          </a:xfrm>
          <a:prstGeom prst="rect">
            <a:avLst/>
          </a:prstGeom>
          <a:noFill/>
        </p:spPr>
        <p:txBody>
          <a:bodyPr wrap="square">
            <a:spAutoFit/>
          </a:bodyPr>
          <a:lstStyle/>
          <a:p>
            <a:r>
              <a:rPr lang="en-US" dirty="0">
                <a:solidFill>
                  <a:schemeClr val="bg1">
                    <a:lumMod val="25000"/>
                  </a:schemeClr>
                </a:solidFill>
              </a:rPr>
              <a:t>Our brain is pretty good in discovering patterns, this could be useful in clustering algorithms</a:t>
            </a:r>
          </a:p>
        </p:txBody>
      </p:sp>
      <p:pic>
        <p:nvPicPr>
          <p:cNvPr id="8" name="Picture 7">
            <a:extLst>
              <a:ext uri="{FF2B5EF4-FFF2-40B4-BE49-F238E27FC236}">
                <a16:creationId xmlns:a16="http://schemas.microsoft.com/office/drawing/2014/main" id="{3145FF7E-6DEC-4178-31F0-16387C508273}"/>
              </a:ext>
            </a:extLst>
          </p:cNvPr>
          <p:cNvPicPr>
            <a:picLocks noChangeAspect="1"/>
          </p:cNvPicPr>
          <p:nvPr/>
        </p:nvPicPr>
        <p:blipFill>
          <a:blip r:embed="rId3"/>
          <a:stretch>
            <a:fillRect/>
          </a:stretch>
        </p:blipFill>
        <p:spPr>
          <a:xfrm>
            <a:off x="713224" y="1808250"/>
            <a:ext cx="4596488" cy="3143789"/>
          </a:xfrm>
          <a:prstGeom prst="rect">
            <a:avLst/>
          </a:prstGeom>
        </p:spPr>
      </p:pic>
      <p:grpSp>
        <p:nvGrpSpPr>
          <p:cNvPr id="9" name="Google Shape;6920;p67">
            <a:extLst>
              <a:ext uri="{FF2B5EF4-FFF2-40B4-BE49-F238E27FC236}">
                <a16:creationId xmlns:a16="http://schemas.microsoft.com/office/drawing/2014/main" id="{EDD8BA51-BBF3-F33C-C83D-5E93B44F15C8}"/>
              </a:ext>
            </a:extLst>
          </p:cNvPr>
          <p:cNvGrpSpPr/>
          <p:nvPr/>
        </p:nvGrpSpPr>
        <p:grpSpPr>
          <a:xfrm>
            <a:off x="5710753" y="2268973"/>
            <a:ext cx="2590840" cy="1380235"/>
            <a:chOff x="233350" y="949250"/>
            <a:chExt cx="7137300" cy="3802300"/>
          </a:xfrm>
        </p:grpSpPr>
        <p:sp>
          <p:nvSpPr>
            <p:cNvPr id="10" name="Google Shape;6921;p67">
              <a:extLst>
                <a:ext uri="{FF2B5EF4-FFF2-40B4-BE49-F238E27FC236}">
                  <a16:creationId xmlns:a16="http://schemas.microsoft.com/office/drawing/2014/main" id="{76A8F8C9-CC19-415D-E277-5D1C25226AAE}"/>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922;p67">
              <a:extLst>
                <a:ext uri="{FF2B5EF4-FFF2-40B4-BE49-F238E27FC236}">
                  <a16:creationId xmlns:a16="http://schemas.microsoft.com/office/drawing/2014/main" id="{8C9EED32-4974-6606-9C5E-74D7698BF535}"/>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923;p67">
              <a:extLst>
                <a:ext uri="{FF2B5EF4-FFF2-40B4-BE49-F238E27FC236}">
                  <a16:creationId xmlns:a16="http://schemas.microsoft.com/office/drawing/2014/main" id="{81530202-2338-4BCA-95DC-C32858DCE6BB}"/>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924;p67">
              <a:extLst>
                <a:ext uri="{FF2B5EF4-FFF2-40B4-BE49-F238E27FC236}">
                  <a16:creationId xmlns:a16="http://schemas.microsoft.com/office/drawing/2014/main" id="{AA97CDF3-367C-7C1C-12E4-72ED5658BF80}"/>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25;p67">
              <a:extLst>
                <a:ext uri="{FF2B5EF4-FFF2-40B4-BE49-F238E27FC236}">
                  <a16:creationId xmlns:a16="http://schemas.microsoft.com/office/drawing/2014/main" id="{1A3A424A-BB04-7B4A-0199-79F435443B6F}"/>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26;p67">
              <a:extLst>
                <a:ext uri="{FF2B5EF4-FFF2-40B4-BE49-F238E27FC236}">
                  <a16:creationId xmlns:a16="http://schemas.microsoft.com/office/drawing/2014/main" id="{B4090868-0634-C204-623F-A7703198512E}"/>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927;p67">
              <a:extLst>
                <a:ext uri="{FF2B5EF4-FFF2-40B4-BE49-F238E27FC236}">
                  <a16:creationId xmlns:a16="http://schemas.microsoft.com/office/drawing/2014/main" id="{08684C66-882F-3689-0D64-EF8A83AC2EA9}"/>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6928;p67">
              <a:extLst>
                <a:ext uri="{FF2B5EF4-FFF2-40B4-BE49-F238E27FC236}">
                  <a16:creationId xmlns:a16="http://schemas.microsoft.com/office/drawing/2014/main" id="{058A87AA-DC09-11C1-43E8-C4CFF44E3A69}"/>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929;p67">
              <a:extLst>
                <a:ext uri="{FF2B5EF4-FFF2-40B4-BE49-F238E27FC236}">
                  <a16:creationId xmlns:a16="http://schemas.microsoft.com/office/drawing/2014/main" id="{7DD99284-1441-C456-0092-ABECE355B917}"/>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30;p67">
              <a:extLst>
                <a:ext uri="{FF2B5EF4-FFF2-40B4-BE49-F238E27FC236}">
                  <a16:creationId xmlns:a16="http://schemas.microsoft.com/office/drawing/2014/main" id="{F127F4A3-7FAE-364D-76C3-7B9A8771B1B8}"/>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31;p67">
              <a:extLst>
                <a:ext uri="{FF2B5EF4-FFF2-40B4-BE49-F238E27FC236}">
                  <a16:creationId xmlns:a16="http://schemas.microsoft.com/office/drawing/2014/main" id="{408903ED-4AFE-E420-1EC8-D7B32518ACA0}"/>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932;p67">
              <a:extLst>
                <a:ext uri="{FF2B5EF4-FFF2-40B4-BE49-F238E27FC236}">
                  <a16:creationId xmlns:a16="http://schemas.microsoft.com/office/drawing/2014/main" id="{8EE7EBFB-032F-7BD3-17A2-73854C804BF5}"/>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933;p67">
              <a:extLst>
                <a:ext uri="{FF2B5EF4-FFF2-40B4-BE49-F238E27FC236}">
                  <a16:creationId xmlns:a16="http://schemas.microsoft.com/office/drawing/2014/main" id="{A0F32BDC-85C8-1BF0-5DD8-E9C9E5726C7C}"/>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34;p67">
              <a:extLst>
                <a:ext uri="{FF2B5EF4-FFF2-40B4-BE49-F238E27FC236}">
                  <a16:creationId xmlns:a16="http://schemas.microsoft.com/office/drawing/2014/main" id="{74BC5B23-1A1C-81D5-D34A-B0A38B739B44}"/>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935;p67">
              <a:extLst>
                <a:ext uri="{FF2B5EF4-FFF2-40B4-BE49-F238E27FC236}">
                  <a16:creationId xmlns:a16="http://schemas.microsoft.com/office/drawing/2014/main" id="{D9846608-500B-64DC-6F91-A569702877F7}"/>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936;p67">
              <a:extLst>
                <a:ext uri="{FF2B5EF4-FFF2-40B4-BE49-F238E27FC236}">
                  <a16:creationId xmlns:a16="http://schemas.microsoft.com/office/drawing/2014/main" id="{200037C0-D254-17EC-D6B1-18A1EB59F65D}"/>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937;p67">
              <a:extLst>
                <a:ext uri="{FF2B5EF4-FFF2-40B4-BE49-F238E27FC236}">
                  <a16:creationId xmlns:a16="http://schemas.microsoft.com/office/drawing/2014/main" id="{4710526C-42D3-AB7C-A794-79B6A19B4406}"/>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38;p67">
              <a:extLst>
                <a:ext uri="{FF2B5EF4-FFF2-40B4-BE49-F238E27FC236}">
                  <a16:creationId xmlns:a16="http://schemas.microsoft.com/office/drawing/2014/main" id="{3826F785-556D-6328-598E-C4830979C4C0}"/>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939;p67">
              <a:extLst>
                <a:ext uri="{FF2B5EF4-FFF2-40B4-BE49-F238E27FC236}">
                  <a16:creationId xmlns:a16="http://schemas.microsoft.com/office/drawing/2014/main" id="{730EDB42-7A48-B487-555F-97A9319233E3}"/>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40;p67">
              <a:extLst>
                <a:ext uri="{FF2B5EF4-FFF2-40B4-BE49-F238E27FC236}">
                  <a16:creationId xmlns:a16="http://schemas.microsoft.com/office/drawing/2014/main" id="{B54C98D9-3EEA-DACC-6FDC-13A9B1259BFC}"/>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41;p67">
              <a:extLst>
                <a:ext uri="{FF2B5EF4-FFF2-40B4-BE49-F238E27FC236}">
                  <a16:creationId xmlns:a16="http://schemas.microsoft.com/office/drawing/2014/main" id="{2984A25C-C309-9B59-F310-903923F1882D}"/>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42;p67">
              <a:extLst>
                <a:ext uri="{FF2B5EF4-FFF2-40B4-BE49-F238E27FC236}">
                  <a16:creationId xmlns:a16="http://schemas.microsoft.com/office/drawing/2014/main" id="{998848DE-74A7-6EDA-0C92-A0B50EA1A525}"/>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43;p67">
              <a:extLst>
                <a:ext uri="{FF2B5EF4-FFF2-40B4-BE49-F238E27FC236}">
                  <a16:creationId xmlns:a16="http://schemas.microsoft.com/office/drawing/2014/main" id="{20F8A4FE-D2FC-9C09-AB36-79F735ECD4AF}"/>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44;p67">
              <a:extLst>
                <a:ext uri="{FF2B5EF4-FFF2-40B4-BE49-F238E27FC236}">
                  <a16:creationId xmlns:a16="http://schemas.microsoft.com/office/drawing/2014/main" id="{C3B568AE-4595-4E0E-8566-58228C2E12AD}"/>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45;p67">
              <a:extLst>
                <a:ext uri="{FF2B5EF4-FFF2-40B4-BE49-F238E27FC236}">
                  <a16:creationId xmlns:a16="http://schemas.microsoft.com/office/drawing/2014/main" id="{DD6BFBA4-5ED0-D5D6-B56A-B68D72C5AB79}"/>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46;p67">
              <a:extLst>
                <a:ext uri="{FF2B5EF4-FFF2-40B4-BE49-F238E27FC236}">
                  <a16:creationId xmlns:a16="http://schemas.microsoft.com/office/drawing/2014/main" id="{60549A7D-3492-904B-457D-74913773BEE8}"/>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47;p67">
              <a:extLst>
                <a:ext uri="{FF2B5EF4-FFF2-40B4-BE49-F238E27FC236}">
                  <a16:creationId xmlns:a16="http://schemas.microsoft.com/office/drawing/2014/main" id="{41B98992-4F40-FFF8-52F7-E92551F83432}"/>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8;p67">
              <a:extLst>
                <a:ext uri="{FF2B5EF4-FFF2-40B4-BE49-F238E27FC236}">
                  <a16:creationId xmlns:a16="http://schemas.microsoft.com/office/drawing/2014/main" id="{C1D2C730-1A81-19E5-FDC7-189B88748365}"/>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49;p67">
              <a:extLst>
                <a:ext uri="{FF2B5EF4-FFF2-40B4-BE49-F238E27FC236}">
                  <a16:creationId xmlns:a16="http://schemas.microsoft.com/office/drawing/2014/main" id="{D05EC6EE-5B1B-4966-C6B8-434264DD4E4E}"/>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50;p67">
              <a:extLst>
                <a:ext uri="{FF2B5EF4-FFF2-40B4-BE49-F238E27FC236}">
                  <a16:creationId xmlns:a16="http://schemas.microsoft.com/office/drawing/2014/main" id="{30F68521-6DC9-D0C8-F49C-C911FD531D52}"/>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51;p67">
              <a:extLst>
                <a:ext uri="{FF2B5EF4-FFF2-40B4-BE49-F238E27FC236}">
                  <a16:creationId xmlns:a16="http://schemas.microsoft.com/office/drawing/2014/main" id="{862A9841-0FC6-6C4C-1613-CD8EFC9B355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52;p67">
              <a:extLst>
                <a:ext uri="{FF2B5EF4-FFF2-40B4-BE49-F238E27FC236}">
                  <a16:creationId xmlns:a16="http://schemas.microsoft.com/office/drawing/2014/main" id="{0EAD1EA9-D58E-010F-AC90-F52672ED7AC4}"/>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53;p67">
              <a:extLst>
                <a:ext uri="{FF2B5EF4-FFF2-40B4-BE49-F238E27FC236}">
                  <a16:creationId xmlns:a16="http://schemas.microsoft.com/office/drawing/2014/main" id="{CE218AA3-EFB1-246D-FDBA-7915E693EA43}"/>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954;p67">
              <a:extLst>
                <a:ext uri="{FF2B5EF4-FFF2-40B4-BE49-F238E27FC236}">
                  <a16:creationId xmlns:a16="http://schemas.microsoft.com/office/drawing/2014/main" id="{3A66614A-3CF5-CA75-9C39-0AFB2744ED69}"/>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955;p67">
              <a:extLst>
                <a:ext uri="{FF2B5EF4-FFF2-40B4-BE49-F238E27FC236}">
                  <a16:creationId xmlns:a16="http://schemas.microsoft.com/office/drawing/2014/main" id="{EBC6C7EB-508F-0D1F-75E5-B34829BA36C0}"/>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956;p67">
              <a:extLst>
                <a:ext uri="{FF2B5EF4-FFF2-40B4-BE49-F238E27FC236}">
                  <a16:creationId xmlns:a16="http://schemas.microsoft.com/office/drawing/2014/main" id="{097351AF-076F-71D0-F28A-322E8DBC571E}"/>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957;p67">
              <a:extLst>
                <a:ext uri="{FF2B5EF4-FFF2-40B4-BE49-F238E27FC236}">
                  <a16:creationId xmlns:a16="http://schemas.microsoft.com/office/drawing/2014/main" id="{6CAF67A6-0872-1A15-E945-ECB59B473904}"/>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958;p67">
              <a:extLst>
                <a:ext uri="{FF2B5EF4-FFF2-40B4-BE49-F238E27FC236}">
                  <a16:creationId xmlns:a16="http://schemas.microsoft.com/office/drawing/2014/main" id="{6991B626-1A07-A357-6D38-87EE30309E58}"/>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959;p67">
              <a:extLst>
                <a:ext uri="{FF2B5EF4-FFF2-40B4-BE49-F238E27FC236}">
                  <a16:creationId xmlns:a16="http://schemas.microsoft.com/office/drawing/2014/main" id="{8A567A06-5EDE-A4B9-AFFF-EC4B07E75168}"/>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960;p67">
              <a:extLst>
                <a:ext uri="{FF2B5EF4-FFF2-40B4-BE49-F238E27FC236}">
                  <a16:creationId xmlns:a16="http://schemas.microsoft.com/office/drawing/2014/main" id="{24C74D42-2AB2-21C4-B1B5-7B87DCD41480}"/>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61;p67">
              <a:extLst>
                <a:ext uri="{FF2B5EF4-FFF2-40B4-BE49-F238E27FC236}">
                  <a16:creationId xmlns:a16="http://schemas.microsoft.com/office/drawing/2014/main" id="{CCA43E33-3C4C-CA48-95EF-EB45C28BE1A1}"/>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962;p67">
              <a:extLst>
                <a:ext uri="{FF2B5EF4-FFF2-40B4-BE49-F238E27FC236}">
                  <a16:creationId xmlns:a16="http://schemas.microsoft.com/office/drawing/2014/main" id="{E851D0A6-4D86-094E-1D46-69F0CA571878}"/>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963;p67">
              <a:extLst>
                <a:ext uri="{FF2B5EF4-FFF2-40B4-BE49-F238E27FC236}">
                  <a16:creationId xmlns:a16="http://schemas.microsoft.com/office/drawing/2014/main" id="{5CEDBA60-6E36-BDDF-2952-B8738FC99CE0}"/>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964;p67">
              <a:extLst>
                <a:ext uri="{FF2B5EF4-FFF2-40B4-BE49-F238E27FC236}">
                  <a16:creationId xmlns:a16="http://schemas.microsoft.com/office/drawing/2014/main" id="{81D52CF4-70CF-5229-B63B-A2714A3BF49F}"/>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965;p67">
              <a:extLst>
                <a:ext uri="{FF2B5EF4-FFF2-40B4-BE49-F238E27FC236}">
                  <a16:creationId xmlns:a16="http://schemas.microsoft.com/office/drawing/2014/main" id="{067484E2-9266-EB5C-B812-A8770AD385C4}"/>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966;p67">
              <a:extLst>
                <a:ext uri="{FF2B5EF4-FFF2-40B4-BE49-F238E27FC236}">
                  <a16:creationId xmlns:a16="http://schemas.microsoft.com/office/drawing/2014/main" id="{57D2E64B-1D92-EBE6-567B-1F1F1AE4B46A}"/>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967;p67">
              <a:extLst>
                <a:ext uri="{FF2B5EF4-FFF2-40B4-BE49-F238E27FC236}">
                  <a16:creationId xmlns:a16="http://schemas.microsoft.com/office/drawing/2014/main" id="{7B82EA15-EBFA-4D7B-4415-C5FF8E8AE439}"/>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968;p67">
              <a:extLst>
                <a:ext uri="{FF2B5EF4-FFF2-40B4-BE49-F238E27FC236}">
                  <a16:creationId xmlns:a16="http://schemas.microsoft.com/office/drawing/2014/main" id="{CD19B164-E49D-8D77-049D-D8E621D579E8}"/>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69;p67">
              <a:extLst>
                <a:ext uri="{FF2B5EF4-FFF2-40B4-BE49-F238E27FC236}">
                  <a16:creationId xmlns:a16="http://schemas.microsoft.com/office/drawing/2014/main" id="{E8E25F3D-4C7D-41F0-0B8F-515818B4B2D7}"/>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70;p67">
              <a:extLst>
                <a:ext uri="{FF2B5EF4-FFF2-40B4-BE49-F238E27FC236}">
                  <a16:creationId xmlns:a16="http://schemas.microsoft.com/office/drawing/2014/main" id="{A183D441-632C-B052-F270-6B930A365BA1}"/>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971;p67">
              <a:extLst>
                <a:ext uri="{FF2B5EF4-FFF2-40B4-BE49-F238E27FC236}">
                  <a16:creationId xmlns:a16="http://schemas.microsoft.com/office/drawing/2014/main" id="{F00301BD-663A-BB34-0B74-B2828D5CB0CF}"/>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531808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4"/>
        <p:cNvGrpSpPr/>
        <p:nvPr/>
      </p:nvGrpSpPr>
      <p:grpSpPr>
        <a:xfrm>
          <a:off x="0" y="0"/>
          <a:ext cx="0" cy="0"/>
          <a:chOff x="0" y="0"/>
          <a:chExt cx="0" cy="0"/>
        </a:xfrm>
      </p:grpSpPr>
      <p:sp>
        <p:nvSpPr>
          <p:cNvPr id="3006" name="Google Shape;3006;p51"/>
          <p:cNvSpPr txBox="1">
            <a:spLocks noGrp="1"/>
          </p:cNvSpPr>
          <p:nvPr>
            <p:ph type="subTitle" idx="1"/>
          </p:nvPr>
        </p:nvSpPr>
        <p:spPr>
          <a:xfrm>
            <a:off x="1758139" y="1414337"/>
            <a:ext cx="5319900" cy="211371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t>What are some ways to figure out the correlation of attributes in a dataset?</a:t>
            </a:r>
          </a:p>
          <a:p>
            <a:pPr marL="0" lvl="0" indent="0" algn="ctr" rtl="0">
              <a:spcBef>
                <a:spcPts val="0"/>
              </a:spcBef>
              <a:spcAft>
                <a:spcPts val="0"/>
              </a:spcAft>
              <a:buNone/>
            </a:pPr>
            <a:endParaRPr lang="en-US" sz="2000" b="1" dirty="0"/>
          </a:p>
          <a:p>
            <a:pPr marL="0" lvl="0" indent="0" algn="l" rtl="0">
              <a:spcBef>
                <a:spcPts val="0"/>
              </a:spcBef>
              <a:spcAft>
                <a:spcPts val="0"/>
              </a:spcAft>
              <a:buNone/>
            </a:pPr>
            <a:r>
              <a:rPr lang="en-US" sz="1600" dirty="0"/>
              <a:t>In California housing price dataset our target value is median house price and our attributes include longitude and latitude, being close to ocean, median income, …</a:t>
            </a:r>
            <a:endParaRPr sz="1600" dirty="0"/>
          </a:p>
        </p:txBody>
      </p:sp>
      <p:grpSp>
        <p:nvGrpSpPr>
          <p:cNvPr id="3007" name="Google Shape;3007;p51"/>
          <p:cNvGrpSpPr/>
          <p:nvPr/>
        </p:nvGrpSpPr>
        <p:grpSpPr>
          <a:xfrm rot="-361554">
            <a:off x="395784" y="248463"/>
            <a:ext cx="1557100" cy="1963680"/>
            <a:chOff x="4778850" y="2432125"/>
            <a:chExt cx="512900" cy="646825"/>
          </a:xfrm>
        </p:grpSpPr>
        <p:sp>
          <p:nvSpPr>
            <p:cNvPr id="3008" name="Google Shape;3008;p51"/>
            <p:cNvSpPr/>
            <p:nvPr/>
          </p:nvSpPr>
          <p:spPr>
            <a:xfrm>
              <a:off x="4778850" y="2432125"/>
              <a:ext cx="512900" cy="646825"/>
            </a:xfrm>
            <a:custGeom>
              <a:avLst/>
              <a:gdLst/>
              <a:ahLst/>
              <a:cxnLst/>
              <a:rect l="l" t="t" r="r" b="b"/>
              <a:pathLst>
                <a:path w="20516" h="25873" extrusionOk="0">
                  <a:moveTo>
                    <a:pt x="10264" y="1"/>
                  </a:moveTo>
                  <a:cubicBezTo>
                    <a:pt x="7811" y="1"/>
                    <a:pt x="5823" y="1989"/>
                    <a:pt x="5823" y="4442"/>
                  </a:cubicBezTo>
                  <a:lnTo>
                    <a:pt x="5823" y="4942"/>
                  </a:lnTo>
                  <a:cubicBezTo>
                    <a:pt x="5097" y="4942"/>
                    <a:pt x="4513" y="5525"/>
                    <a:pt x="4513" y="6240"/>
                  </a:cubicBezTo>
                  <a:cubicBezTo>
                    <a:pt x="4513" y="6966"/>
                    <a:pt x="5097" y="7549"/>
                    <a:pt x="5823" y="7549"/>
                  </a:cubicBezTo>
                  <a:lnTo>
                    <a:pt x="5823" y="9133"/>
                  </a:lnTo>
                  <a:lnTo>
                    <a:pt x="5073" y="9133"/>
                  </a:lnTo>
                  <a:cubicBezTo>
                    <a:pt x="4704" y="9133"/>
                    <a:pt x="4406" y="9430"/>
                    <a:pt x="4406" y="9800"/>
                  </a:cubicBezTo>
                  <a:cubicBezTo>
                    <a:pt x="4406" y="10169"/>
                    <a:pt x="4704" y="10478"/>
                    <a:pt x="5073" y="10478"/>
                  </a:cubicBezTo>
                  <a:lnTo>
                    <a:pt x="6406" y="10478"/>
                  </a:lnTo>
                  <a:lnTo>
                    <a:pt x="6311" y="11121"/>
                  </a:lnTo>
                  <a:cubicBezTo>
                    <a:pt x="6240" y="11109"/>
                    <a:pt x="6156" y="11109"/>
                    <a:pt x="6085" y="11109"/>
                  </a:cubicBezTo>
                  <a:cubicBezTo>
                    <a:pt x="5418" y="11109"/>
                    <a:pt x="4859" y="11490"/>
                    <a:pt x="4609" y="12050"/>
                  </a:cubicBezTo>
                  <a:lnTo>
                    <a:pt x="3537" y="12050"/>
                  </a:lnTo>
                  <a:lnTo>
                    <a:pt x="1311" y="14479"/>
                  </a:lnTo>
                  <a:lnTo>
                    <a:pt x="1311" y="17455"/>
                  </a:lnTo>
                  <a:lnTo>
                    <a:pt x="1156" y="17455"/>
                  </a:lnTo>
                  <a:cubicBezTo>
                    <a:pt x="941" y="17455"/>
                    <a:pt x="775" y="17622"/>
                    <a:pt x="775" y="17836"/>
                  </a:cubicBezTo>
                  <a:cubicBezTo>
                    <a:pt x="775" y="18039"/>
                    <a:pt x="953" y="18217"/>
                    <a:pt x="1156" y="18217"/>
                  </a:cubicBezTo>
                  <a:lnTo>
                    <a:pt x="1346" y="18217"/>
                  </a:lnTo>
                  <a:cubicBezTo>
                    <a:pt x="1382" y="18420"/>
                    <a:pt x="1501" y="18598"/>
                    <a:pt x="1680" y="18705"/>
                  </a:cubicBezTo>
                  <a:cubicBezTo>
                    <a:pt x="727" y="18884"/>
                    <a:pt x="1" y="19717"/>
                    <a:pt x="1" y="20718"/>
                  </a:cubicBezTo>
                  <a:lnTo>
                    <a:pt x="1144" y="20718"/>
                  </a:lnTo>
                  <a:cubicBezTo>
                    <a:pt x="1144" y="20217"/>
                    <a:pt x="1549" y="19813"/>
                    <a:pt x="2049" y="19813"/>
                  </a:cubicBezTo>
                  <a:cubicBezTo>
                    <a:pt x="2549" y="19813"/>
                    <a:pt x="2966" y="20217"/>
                    <a:pt x="2966" y="20718"/>
                  </a:cubicBezTo>
                  <a:lnTo>
                    <a:pt x="4097" y="20718"/>
                  </a:lnTo>
                  <a:cubicBezTo>
                    <a:pt x="4097" y="19717"/>
                    <a:pt x="3370" y="18884"/>
                    <a:pt x="2418" y="18705"/>
                  </a:cubicBezTo>
                  <a:cubicBezTo>
                    <a:pt x="2596" y="18598"/>
                    <a:pt x="2727" y="18420"/>
                    <a:pt x="2751" y="18217"/>
                  </a:cubicBezTo>
                  <a:lnTo>
                    <a:pt x="2942" y="18217"/>
                  </a:lnTo>
                  <a:cubicBezTo>
                    <a:pt x="3156" y="18217"/>
                    <a:pt x="3323" y="18039"/>
                    <a:pt x="3323" y="17836"/>
                  </a:cubicBezTo>
                  <a:cubicBezTo>
                    <a:pt x="3323" y="17622"/>
                    <a:pt x="3156" y="17455"/>
                    <a:pt x="2942" y="17455"/>
                  </a:cubicBezTo>
                  <a:lnTo>
                    <a:pt x="2727" y="17455"/>
                  </a:lnTo>
                  <a:lnTo>
                    <a:pt x="2727" y="15026"/>
                  </a:lnTo>
                  <a:lnTo>
                    <a:pt x="4156" y="13467"/>
                  </a:lnTo>
                  <a:lnTo>
                    <a:pt x="4632" y="13467"/>
                  </a:lnTo>
                  <a:cubicBezTo>
                    <a:pt x="4871" y="13919"/>
                    <a:pt x="5299" y="14252"/>
                    <a:pt x="5823" y="14336"/>
                  </a:cubicBezTo>
                  <a:lnTo>
                    <a:pt x="5061" y="19313"/>
                  </a:lnTo>
                  <a:lnTo>
                    <a:pt x="6442" y="19313"/>
                  </a:lnTo>
                  <a:lnTo>
                    <a:pt x="6442" y="20908"/>
                  </a:lnTo>
                  <a:cubicBezTo>
                    <a:pt x="6252" y="21063"/>
                    <a:pt x="6121" y="21301"/>
                    <a:pt x="6121" y="21563"/>
                  </a:cubicBezTo>
                  <a:lnTo>
                    <a:pt x="6121" y="21622"/>
                  </a:lnTo>
                  <a:lnTo>
                    <a:pt x="5359" y="21622"/>
                  </a:lnTo>
                  <a:lnTo>
                    <a:pt x="4359" y="23277"/>
                  </a:lnTo>
                  <a:lnTo>
                    <a:pt x="4359" y="25111"/>
                  </a:lnTo>
                  <a:lnTo>
                    <a:pt x="4359" y="25873"/>
                  </a:lnTo>
                  <a:lnTo>
                    <a:pt x="9562" y="25873"/>
                  </a:lnTo>
                  <a:lnTo>
                    <a:pt x="9562" y="25111"/>
                  </a:lnTo>
                  <a:lnTo>
                    <a:pt x="9562" y="23277"/>
                  </a:lnTo>
                  <a:lnTo>
                    <a:pt x="8573" y="21622"/>
                  </a:lnTo>
                  <a:lnTo>
                    <a:pt x="7799" y="21622"/>
                  </a:lnTo>
                  <a:lnTo>
                    <a:pt x="7799" y="21563"/>
                  </a:lnTo>
                  <a:cubicBezTo>
                    <a:pt x="7799" y="21301"/>
                    <a:pt x="7680" y="21063"/>
                    <a:pt x="7478" y="20908"/>
                  </a:cubicBezTo>
                  <a:lnTo>
                    <a:pt x="7478" y="19313"/>
                  </a:lnTo>
                  <a:lnTo>
                    <a:pt x="13026" y="19313"/>
                  </a:lnTo>
                  <a:lnTo>
                    <a:pt x="13026" y="20908"/>
                  </a:lnTo>
                  <a:cubicBezTo>
                    <a:pt x="12836" y="21063"/>
                    <a:pt x="12705" y="21301"/>
                    <a:pt x="12705" y="21563"/>
                  </a:cubicBezTo>
                  <a:lnTo>
                    <a:pt x="12705" y="21622"/>
                  </a:lnTo>
                  <a:lnTo>
                    <a:pt x="11943" y="21622"/>
                  </a:lnTo>
                  <a:lnTo>
                    <a:pt x="10955" y="23277"/>
                  </a:lnTo>
                  <a:lnTo>
                    <a:pt x="10955" y="25111"/>
                  </a:lnTo>
                  <a:lnTo>
                    <a:pt x="10955" y="25873"/>
                  </a:lnTo>
                  <a:lnTo>
                    <a:pt x="16158" y="25873"/>
                  </a:lnTo>
                  <a:lnTo>
                    <a:pt x="16158" y="25111"/>
                  </a:lnTo>
                  <a:lnTo>
                    <a:pt x="16158" y="23277"/>
                  </a:lnTo>
                  <a:lnTo>
                    <a:pt x="15158" y="21622"/>
                  </a:lnTo>
                  <a:lnTo>
                    <a:pt x="14396" y="21622"/>
                  </a:lnTo>
                  <a:lnTo>
                    <a:pt x="14396" y="21563"/>
                  </a:lnTo>
                  <a:cubicBezTo>
                    <a:pt x="14396" y="21301"/>
                    <a:pt x="14265" y="21063"/>
                    <a:pt x="14074" y="20908"/>
                  </a:cubicBezTo>
                  <a:lnTo>
                    <a:pt x="14074" y="19313"/>
                  </a:lnTo>
                  <a:lnTo>
                    <a:pt x="15455" y="19313"/>
                  </a:lnTo>
                  <a:lnTo>
                    <a:pt x="15169" y="17491"/>
                  </a:lnTo>
                  <a:lnTo>
                    <a:pt x="14693" y="14336"/>
                  </a:lnTo>
                  <a:cubicBezTo>
                    <a:pt x="15217" y="14252"/>
                    <a:pt x="15646" y="13919"/>
                    <a:pt x="15884" y="13467"/>
                  </a:cubicBezTo>
                  <a:lnTo>
                    <a:pt x="16360" y="13467"/>
                  </a:lnTo>
                  <a:lnTo>
                    <a:pt x="17789" y="15026"/>
                  </a:lnTo>
                  <a:lnTo>
                    <a:pt x="17789" y="17455"/>
                  </a:lnTo>
                  <a:lnTo>
                    <a:pt x="17574" y="17455"/>
                  </a:lnTo>
                  <a:cubicBezTo>
                    <a:pt x="17360" y="17455"/>
                    <a:pt x="17193" y="17622"/>
                    <a:pt x="17193" y="17836"/>
                  </a:cubicBezTo>
                  <a:cubicBezTo>
                    <a:pt x="17193" y="18039"/>
                    <a:pt x="17360" y="18217"/>
                    <a:pt x="17574" y="18217"/>
                  </a:cubicBezTo>
                  <a:lnTo>
                    <a:pt x="17753" y="18217"/>
                  </a:lnTo>
                  <a:cubicBezTo>
                    <a:pt x="17789" y="18420"/>
                    <a:pt x="17920" y="18598"/>
                    <a:pt x="18098" y="18705"/>
                  </a:cubicBezTo>
                  <a:cubicBezTo>
                    <a:pt x="17146" y="18884"/>
                    <a:pt x="16420" y="19717"/>
                    <a:pt x="16420" y="20718"/>
                  </a:cubicBezTo>
                  <a:lnTo>
                    <a:pt x="17551" y="20718"/>
                  </a:lnTo>
                  <a:cubicBezTo>
                    <a:pt x="17551" y="20217"/>
                    <a:pt x="17967" y="19813"/>
                    <a:pt x="18467" y="19813"/>
                  </a:cubicBezTo>
                  <a:cubicBezTo>
                    <a:pt x="18968" y="19813"/>
                    <a:pt x="19372" y="20217"/>
                    <a:pt x="19372" y="20718"/>
                  </a:cubicBezTo>
                  <a:lnTo>
                    <a:pt x="20515" y="20718"/>
                  </a:lnTo>
                  <a:cubicBezTo>
                    <a:pt x="20515" y="19717"/>
                    <a:pt x="19789" y="18884"/>
                    <a:pt x="18837" y="18705"/>
                  </a:cubicBezTo>
                  <a:cubicBezTo>
                    <a:pt x="19015" y="18598"/>
                    <a:pt x="19134" y="18420"/>
                    <a:pt x="19170" y="18217"/>
                  </a:cubicBezTo>
                  <a:lnTo>
                    <a:pt x="19360" y="18217"/>
                  </a:lnTo>
                  <a:cubicBezTo>
                    <a:pt x="19563" y="18217"/>
                    <a:pt x="19741" y="18039"/>
                    <a:pt x="19741" y="17836"/>
                  </a:cubicBezTo>
                  <a:cubicBezTo>
                    <a:pt x="19741" y="17622"/>
                    <a:pt x="19575" y="17455"/>
                    <a:pt x="19360" y="17455"/>
                  </a:cubicBezTo>
                  <a:lnTo>
                    <a:pt x="19206" y="17455"/>
                  </a:lnTo>
                  <a:lnTo>
                    <a:pt x="19206" y="14479"/>
                  </a:lnTo>
                  <a:lnTo>
                    <a:pt x="16979" y="12050"/>
                  </a:lnTo>
                  <a:lnTo>
                    <a:pt x="15908" y="12050"/>
                  </a:lnTo>
                  <a:cubicBezTo>
                    <a:pt x="15658" y="11490"/>
                    <a:pt x="15086" y="11109"/>
                    <a:pt x="14431" y="11109"/>
                  </a:cubicBezTo>
                  <a:cubicBezTo>
                    <a:pt x="14360" y="11109"/>
                    <a:pt x="14276" y="11109"/>
                    <a:pt x="14205" y="11121"/>
                  </a:cubicBezTo>
                  <a:lnTo>
                    <a:pt x="14110" y="10478"/>
                  </a:lnTo>
                  <a:lnTo>
                    <a:pt x="15443" y="10478"/>
                  </a:lnTo>
                  <a:cubicBezTo>
                    <a:pt x="15812" y="10478"/>
                    <a:pt x="16110" y="10169"/>
                    <a:pt x="16110" y="9800"/>
                  </a:cubicBezTo>
                  <a:cubicBezTo>
                    <a:pt x="16110" y="9430"/>
                    <a:pt x="15812" y="9133"/>
                    <a:pt x="15443" y="9133"/>
                  </a:cubicBezTo>
                  <a:lnTo>
                    <a:pt x="14693" y="9133"/>
                  </a:lnTo>
                  <a:lnTo>
                    <a:pt x="14693" y="7549"/>
                  </a:lnTo>
                  <a:cubicBezTo>
                    <a:pt x="15419" y="7549"/>
                    <a:pt x="16003" y="6966"/>
                    <a:pt x="16003" y="6240"/>
                  </a:cubicBezTo>
                  <a:cubicBezTo>
                    <a:pt x="16003" y="5525"/>
                    <a:pt x="15419" y="4942"/>
                    <a:pt x="14693" y="4942"/>
                  </a:cubicBezTo>
                  <a:lnTo>
                    <a:pt x="14693" y="4442"/>
                  </a:lnTo>
                  <a:cubicBezTo>
                    <a:pt x="14693" y="1989"/>
                    <a:pt x="12705" y="1"/>
                    <a:pt x="10264"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accent5">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51"/>
            <p:cNvGrpSpPr/>
            <p:nvPr/>
          </p:nvGrpSpPr>
          <p:grpSpPr>
            <a:xfrm>
              <a:off x="4779150" y="2432125"/>
              <a:ext cx="512300" cy="646825"/>
              <a:chOff x="4779150" y="1079725"/>
              <a:chExt cx="512300" cy="646825"/>
            </a:xfrm>
          </p:grpSpPr>
          <p:sp>
            <p:nvSpPr>
              <p:cNvPr id="3010" name="Google Shape;3010;p51"/>
              <p:cNvSpPr/>
              <p:nvPr/>
            </p:nvSpPr>
            <p:spPr>
              <a:xfrm>
                <a:off x="4939900" y="1522650"/>
                <a:ext cx="25900" cy="113125"/>
              </a:xfrm>
              <a:custGeom>
                <a:avLst/>
                <a:gdLst/>
                <a:ahLst/>
                <a:cxnLst/>
                <a:rect l="l" t="t" r="r" b="b"/>
                <a:pathLst>
                  <a:path w="1036" h="4525" extrusionOk="0">
                    <a:moveTo>
                      <a:pt x="524" y="0"/>
                    </a:moveTo>
                    <a:cubicBezTo>
                      <a:pt x="238" y="0"/>
                      <a:pt x="0" y="226"/>
                      <a:pt x="0" y="512"/>
                    </a:cubicBezTo>
                    <a:lnTo>
                      <a:pt x="0" y="4001"/>
                    </a:lnTo>
                    <a:cubicBezTo>
                      <a:pt x="0" y="4286"/>
                      <a:pt x="238" y="4524"/>
                      <a:pt x="524" y="4524"/>
                    </a:cubicBezTo>
                    <a:cubicBezTo>
                      <a:pt x="810" y="4524"/>
                      <a:pt x="1036" y="4286"/>
                      <a:pt x="1036" y="4001"/>
                    </a:cubicBezTo>
                    <a:lnTo>
                      <a:pt x="1036" y="512"/>
                    </a:lnTo>
                    <a:cubicBezTo>
                      <a:pt x="1036" y="226"/>
                      <a:pt x="810"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1"/>
              <p:cNvSpPr/>
              <p:nvPr/>
            </p:nvSpPr>
            <p:spPr>
              <a:xfrm>
                <a:off x="4931850" y="1597950"/>
                <a:ext cx="42000" cy="75625"/>
              </a:xfrm>
              <a:custGeom>
                <a:avLst/>
                <a:gdLst/>
                <a:ahLst/>
                <a:cxnLst/>
                <a:rect l="l" t="t" r="r" b="b"/>
                <a:pathLst>
                  <a:path w="1680" h="3025" extrusionOk="0">
                    <a:moveTo>
                      <a:pt x="846" y="0"/>
                    </a:moveTo>
                    <a:cubicBezTo>
                      <a:pt x="382" y="0"/>
                      <a:pt x="1" y="369"/>
                      <a:pt x="1" y="834"/>
                    </a:cubicBezTo>
                    <a:lnTo>
                      <a:pt x="1" y="2179"/>
                    </a:lnTo>
                    <a:cubicBezTo>
                      <a:pt x="1" y="2643"/>
                      <a:pt x="382" y="3024"/>
                      <a:pt x="846" y="3024"/>
                    </a:cubicBezTo>
                    <a:cubicBezTo>
                      <a:pt x="1310" y="3024"/>
                      <a:pt x="1679" y="2643"/>
                      <a:pt x="1679" y="2179"/>
                    </a:cubicBezTo>
                    <a:lnTo>
                      <a:pt x="1679" y="834"/>
                    </a:lnTo>
                    <a:cubicBezTo>
                      <a:pt x="1679" y="369"/>
                      <a:pt x="1310" y="0"/>
                      <a:pt x="8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1"/>
              <p:cNvSpPr/>
              <p:nvPr/>
            </p:nvSpPr>
            <p:spPr>
              <a:xfrm>
                <a:off x="4887800" y="1620275"/>
                <a:ext cx="130100" cy="106275"/>
              </a:xfrm>
              <a:custGeom>
                <a:avLst/>
                <a:gdLst/>
                <a:ahLst/>
                <a:cxnLst/>
                <a:rect l="l" t="t" r="r" b="b"/>
                <a:pathLst>
                  <a:path w="5204" h="4251" extrusionOk="0">
                    <a:moveTo>
                      <a:pt x="1001" y="0"/>
                    </a:moveTo>
                    <a:lnTo>
                      <a:pt x="1" y="1655"/>
                    </a:lnTo>
                    <a:lnTo>
                      <a:pt x="1" y="4251"/>
                    </a:lnTo>
                    <a:lnTo>
                      <a:pt x="5204" y="4251"/>
                    </a:lnTo>
                    <a:lnTo>
                      <a:pt x="5204" y="1655"/>
                    </a:lnTo>
                    <a:lnTo>
                      <a:pt x="4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1"/>
              <p:cNvSpPr/>
              <p:nvPr/>
            </p:nvSpPr>
            <p:spPr>
              <a:xfrm>
                <a:off x="4910725" y="1658975"/>
                <a:ext cx="84550" cy="67575"/>
              </a:xfrm>
              <a:custGeom>
                <a:avLst/>
                <a:gdLst/>
                <a:ahLst/>
                <a:cxnLst/>
                <a:rect l="l" t="t" r="r" b="b"/>
                <a:pathLst>
                  <a:path w="3382" h="2703" extrusionOk="0">
                    <a:moveTo>
                      <a:pt x="1691" y="0"/>
                    </a:moveTo>
                    <a:cubicBezTo>
                      <a:pt x="750" y="0"/>
                      <a:pt x="0" y="750"/>
                      <a:pt x="0" y="1691"/>
                    </a:cubicBezTo>
                    <a:lnTo>
                      <a:pt x="0" y="2703"/>
                    </a:lnTo>
                    <a:lnTo>
                      <a:pt x="3382" y="2703"/>
                    </a:lnTo>
                    <a:lnTo>
                      <a:pt x="3382" y="1691"/>
                    </a:lnTo>
                    <a:cubicBezTo>
                      <a:pt x="3382" y="750"/>
                      <a:pt x="2620"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1"/>
              <p:cNvSpPr/>
              <p:nvPr/>
            </p:nvSpPr>
            <p:spPr>
              <a:xfrm>
                <a:off x="48878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1"/>
              <p:cNvSpPr/>
              <p:nvPr/>
            </p:nvSpPr>
            <p:spPr>
              <a:xfrm>
                <a:off x="4911025" y="1636350"/>
                <a:ext cx="14000" cy="14000"/>
              </a:xfrm>
              <a:custGeom>
                <a:avLst/>
                <a:gdLst/>
                <a:ahLst/>
                <a:cxnLst/>
                <a:rect l="l" t="t" r="r" b="b"/>
                <a:pathLst>
                  <a:path w="560" h="560" extrusionOk="0">
                    <a:moveTo>
                      <a:pt x="286" y="0"/>
                    </a:moveTo>
                    <a:cubicBezTo>
                      <a:pt x="119" y="0"/>
                      <a:pt x="0" y="119"/>
                      <a:pt x="0" y="286"/>
                    </a:cubicBezTo>
                    <a:cubicBezTo>
                      <a:pt x="0" y="441"/>
                      <a:pt x="119" y="560"/>
                      <a:pt x="286" y="560"/>
                    </a:cubicBezTo>
                    <a:cubicBezTo>
                      <a:pt x="441" y="560"/>
                      <a:pt x="560" y="441"/>
                      <a:pt x="560" y="286"/>
                    </a:cubicBezTo>
                    <a:cubicBezTo>
                      <a:pt x="560" y="131"/>
                      <a:pt x="441" y="0"/>
                      <a:pt x="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1"/>
              <p:cNvSpPr/>
              <p:nvPr/>
            </p:nvSpPr>
            <p:spPr>
              <a:xfrm>
                <a:off x="4934225" y="1636350"/>
                <a:ext cx="14025" cy="14000"/>
              </a:xfrm>
              <a:custGeom>
                <a:avLst/>
                <a:gdLst/>
                <a:ahLst/>
                <a:cxnLst/>
                <a:rect l="l" t="t" r="r" b="b"/>
                <a:pathLst>
                  <a:path w="561" h="560" extrusionOk="0">
                    <a:moveTo>
                      <a:pt x="287" y="0"/>
                    </a:moveTo>
                    <a:cubicBezTo>
                      <a:pt x="120" y="0"/>
                      <a:pt x="1" y="119"/>
                      <a:pt x="1" y="286"/>
                    </a:cubicBezTo>
                    <a:cubicBezTo>
                      <a:pt x="1" y="441"/>
                      <a:pt x="132" y="560"/>
                      <a:pt x="287" y="560"/>
                    </a:cubicBezTo>
                    <a:cubicBezTo>
                      <a:pt x="441" y="560"/>
                      <a:pt x="561" y="441"/>
                      <a:pt x="561" y="286"/>
                    </a:cubicBezTo>
                    <a:cubicBezTo>
                      <a:pt x="561" y="131"/>
                      <a:pt x="441" y="0"/>
                      <a:pt x="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1"/>
              <p:cNvSpPr/>
              <p:nvPr/>
            </p:nvSpPr>
            <p:spPr>
              <a:xfrm>
                <a:off x="4957450" y="1636350"/>
                <a:ext cx="14025" cy="14000"/>
              </a:xfrm>
              <a:custGeom>
                <a:avLst/>
                <a:gdLst/>
                <a:ahLst/>
                <a:cxnLst/>
                <a:rect l="l" t="t" r="r" b="b"/>
                <a:pathLst>
                  <a:path w="561" h="560" extrusionOk="0">
                    <a:moveTo>
                      <a:pt x="286" y="0"/>
                    </a:moveTo>
                    <a:cubicBezTo>
                      <a:pt x="132" y="0"/>
                      <a:pt x="1" y="119"/>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1"/>
              <p:cNvSpPr/>
              <p:nvPr/>
            </p:nvSpPr>
            <p:spPr>
              <a:xfrm>
                <a:off x="498067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1"/>
              <p:cNvSpPr/>
              <p:nvPr/>
            </p:nvSpPr>
            <p:spPr>
              <a:xfrm>
                <a:off x="5104800" y="1522650"/>
                <a:ext cx="25925" cy="113125"/>
              </a:xfrm>
              <a:custGeom>
                <a:avLst/>
                <a:gdLst/>
                <a:ahLst/>
                <a:cxnLst/>
                <a:rect l="l" t="t" r="r" b="b"/>
                <a:pathLst>
                  <a:path w="1037" h="4525" extrusionOk="0">
                    <a:moveTo>
                      <a:pt x="512" y="0"/>
                    </a:moveTo>
                    <a:cubicBezTo>
                      <a:pt x="226" y="0"/>
                      <a:pt x="0" y="226"/>
                      <a:pt x="0" y="512"/>
                    </a:cubicBezTo>
                    <a:lnTo>
                      <a:pt x="0" y="4001"/>
                    </a:lnTo>
                    <a:cubicBezTo>
                      <a:pt x="0" y="4286"/>
                      <a:pt x="226" y="4524"/>
                      <a:pt x="512" y="4524"/>
                    </a:cubicBezTo>
                    <a:cubicBezTo>
                      <a:pt x="798" y="4524"/>
                      <a:pt x="1036" y="4286"/>
                      <a:pt x="1036" y="4001"/>
                    </a:cubicBezTo>
                    <a:lnTo>
                      <a:pt x="1036" y="512"/>
                    </a:lnTo>
                    <a:cubicBezTo>
                      <a:pt x="1036" y="226"/>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1"/>
              <p:cNvSpPr/>
              <p:nvPr/>
            </p:nvSpPr>
            <p:spPr>
              <a:xfrm>
                <a:off x="5096750" y="1597950"/>
                <a:ext cx="42000" cy="75625"/>
              </a:xfrm>
              <a:custGeom>
                <a:avLst/>
                <a:gdLst/>
                <a:ahLst/>
                <a:cxnLst/>
                <a:rect l="l" t="t" r="r" b="b"/>
                <a:pathLst>
                  <a:path w="1680" h="3025" extrusionOk="0">
                    <a:moveTo>
                      <a:pt x="834" y="0"/>
                    </a:moveTo>
                    <a:cubicBezTo>
                      <a:pt x="370" y="0"/>
                      <a:pt x="1" y="369"/>
                      <a:pt x="1" y="834"/>
                    </a:cubicBezTo>
                    <a:lnTo>
                      <a:pt x="1" y="2179"/>
                    </a:lnTo>
                    <a:cubicBezTo>
                      <a:pt x="1" y="2643"/>
                      <a:pt x="370" y="3024"/>
                      <a:pt x="834" y="3024"/>
                    </a:cubicBezTo>
                    <a:cubicBezTo>
                      <a:pt x="1299" y="3024"/>
                      <a:pt x="1680" y="2643"/>
                      <a:pt x="1680" y="2179"/>
                    </a:cubicBezTo>
                    <a:lnTo>
                      <a:pt x="1680" y="834"/>
                    </a:lnTo>
                    <a:cubicBezTo>
                      <a:pt x="1680" y="369"/>
                      <a:pt x="1299" y="0"/>
                      <a:pt x="8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1"/>
              <p:cNvSpPr/>
              <p:nvPr/>
            </p:nvSpPr>
            <p:spPr>
              <a:xfrm>
                <a:off x="5052700" y="1620275"/>
                <a:ext cx="130100" cy="106275"/>
              </a:xfrm>
              <a:custGeom>
                <a:avLst/>
                <a:gdLst/>
                <a:ahLst/>
                <a:cxnLst/>
                <a:rect l="l" t="t" r="r" b="b"/>
                <a:pathLst>
                  <a:path w="5204" h="4251" extrusionOk="0">
                    <a:moveTo>
                      <a:pt x="989" y="0"/>
                    </a:moveTo>
                    <a:lnTo>
                      <a:pt x="1" y="1655"/>
                    </a:lnTo>
                    <a:lnTo>
                      <a:pt x="1" y="4251"/>
                    </a:lnTo>
                    <a:lnTo>
                      <a:pt x="5204" y="4251"/>
                    </a:lnTo>
                    <a:lnTo>
                      <a:pt x="5204" y="165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1"/>
              <p:cNvSpPr/>
              <p:nvPr/>
            </p:nvSpPr>
            <p:spPr>
              <a:xfrm>
                <a:off x="5075325" y="1658975"/>
                <a:ext cx="84850" cy="67575"/>
              </a:xfrm>
              <a:custGeom>
                <a:avLst/>
                <a:gdLst/>
                <a:ahLst/>
                <a:cxnLst/>
                <a:rect l="l" t="t" r="r" b="b"/>
                <a:pathLst>
                  <a:path w="3394" h="2703" extrusionOk="0">
                    <a:moveTo>
                      <a:pt x="1691" y="0"/>
                    </a:moveTo>
                    <a:cubicBezTo>
                      <a:pt x="762" y="0"/>
                      <a:pt x="0" y="750"/>
                      <a:pt x="0" y="1691"/>
                    </a:cubicBezTo>
                    <a:lnTo>
                      <a:pt x="0" y="2703"/>
                    </a:lnTo>
                    <a:lnTo>
                      <a:pt x="3394" y="2703"/>
                    </a:lnTo>
                    <a:lnTo>
                      <a:pt x="3394" y="1691"/>
                    </a:lnTo>
                    <a:cubicBezTo>
                      <a:pt x="3394" y="750"/>
                      <a:pt x="2632"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1"/>
              <p:cNvSpPr/>
              <p:nvPr/>
            </p:nvSpPr>
            <p:spPr>
              <a:xfrm>
                <a:off x="50527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1"/>
              <p:cNvSpPr/>
              <p:nvPr/>
            </p:nvSpPr>
            <p:spPr>
              <a:xfrm>
                <a:off x="507562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1"/>
              <p:cNvSpPr/>
              <p:nvPr/>
            </p:nvSpPr>
            <p:spPr>
              <a:xfrm>
                <a:off x="5099125"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30" y="560"/>
                      <a:pt x="561" y="441"/>
                      <a:pt x="561" y="286"/>
                    </a:cubicBezTo>
                    <a:cubicBezTo>
                      <a:pt x="561" y="131"/>
                      <a:pt x="430" y="0"/>
                      <a:pt x="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1"/>
              <p:cNvSpPr/>
              <p:nvPr/>
            </p:nvSpPr>
            <p:spPr>
              <a:xfrm>
                <a:off x="5122350"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29" y="560"/>
                      <a:pt x="560" y="441"/>
                      <a:pt x="560" y="286"/>
                    </a:cubicBezTo>
                    <a:cubicBezTo>
                      <a:pt x="560" y="131"/>
                      <a:pt x="429" y="0"/>
                      <a:pt x="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1"/>
              <p:cNvSpPr/>
              <p:nvPr/>
            </p:nvSpPr>
            <p:spPr>
              <a:xfrm>
                <a:off x="5145575" y="1636350"/>
                <a:ext cx="14000" cy="14000"/>
              </a:xfrm>
              <a:custGeom>
                <a:avLst/>
                <a:gdLst/>
                <a:ahLst/>
                <a:cxnLst/>
                <a:rect l="l" t="t" r="r" b="b"/>
                <a:pathLst>
                  <a:path w="560" h="560" extrusionOk="0">
                    <a:moveTo>
                      <a:pt x="286" y="0"/>
                    </a:moveTo>
                    <a:cubicBezTo>
                      <a:pt x="119" y="0"/>
                      <a:pt x="0" y="119"/>
                      <a:pt x="0" y="286"/>
                    </a:cubicBezTo>
                    <a:cubicBezTo>
                      <a:pt x="0" y="441"/>
                      <a:pt x="131" y="560"/>
                      <a:pt x="286" y="560"/>
                    </a:cubicBezTo>
                    <a:cubicBezTo>
                      <a:pt x="441" y="560"/>
                      <a:pt x="560" y="441"/>
                      <a:pt x="560" y="286"/>
                    </a:cubicBezTo>
                    <a:cubicBezTo>
                      <a:pt x="560" y="131"/>
                      <a:pt x="441" y="0"/>
                      <a:pt x="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1"/>
              <p:cNvSpPr/>
              <p:nvPr/>
            </p:nvSpPr>
            <p:spPr>
              <a:xfrm>
                <a:off x="4891675" y="1203250"/>
                <a:ext cx="65200" cy="65225"/>
              </a:xfrm>
              <a:custGeom>
                <a:avLst/>
                <a:gdLst/>
                <a:ahLst/>
                <a:cxnLst/>
                <a:rect l="l" t="t" r="r" b="b"/>
                <a:pathLst>
                  <a:path w="2608" h="2609" extrusionOk="0">
                    <a:moveTo>
                      <a:pt x="1310" y="1"/>
                    </a:moveTo>
                    <a:cubicBezTo>
                      <a:pt x="584" y="1"/>
                      <a:pt x="0" y="584"/>
                      <a:pt x="0" y="1310"/>
                    </a:cubicBezTo>
                    <a:cubicBezTo>
                      <a:pt x="0" y="2025"/>
                      <a:pt x="584" y="2608"/>
                      <a:pt x="1310" y="2608"/>
                    </a:cubicBezTo>
                    <a:cubicBezTo>
                      <a:pt x="2024" y="2608"/>
                      <a:pt x="2608" y="2025"/>
                      <a:pt x="2608" y="1310"/>
                    </a:cubicBezTo>
                    <a:cubicBezTo>
                      <a:pt x="2608" y="584"/>
                      <a:pt x="2024"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1"/>
              <p:cNvSpPr/>
              <p:nvPr/>
            </p:nvSpPr>
            <p:spPr>
              <a:xfrm>
                <a:off x="5113725" y="1203250"/>
                <a:ext cx="65200" cy="65225"/>
              </a:xfrm>
              <a:custGeom>
                <a:avLst/>
                <a:gdLst/>
                <a:ahLst/>
                <a:cxnLst/>
                <a:rect l="l" t="t" r="r" b="b"/>
                <a:pathLst>
                  <a:path w="2608" h="2609" extrusionOk="0">
                    <a:moveTo>
                      <a:pt x="1298" y="1"/>
                    </a:moveTo>
                    <a:cubicBezTo>
                      <a:pt x="584" y="1"/>
                      <a:pt x="0" y="584"/>
                      <a:pt x="0" y="1310"/>
                    </a:cubicBezTo>
                    <a:cubicBezTo>
                      <a:pt x="0" y="2025"/>
                      <a:pt x="584" y="2608"/>
                      <a:pt x="1298" y="2608"/>
                    </a:cubicBezTo>
                    <a:cubicBezTo>
                      <a:pt x="2024" y="2608"/>
                      <a:pt x="2608" y="2025"/>
                      <a:pt x="2608" y="1310"/>
                    </a:cubicBezTo>
                    <a:cubicBezTo>
                      <a:pt x="2608" y="584"/>
                      <a:pt x="2024"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1"/>
              <p:cNvSpPr/>
              <p:nvPr/>
            </p:nvSpPr>
            <p:spPr>
              <a:xfrm>
                <a:off x="4812200" y="1514300"/>
                <a:ext cx="35750" cy="35750"/>
              </a:xfrm>
              <a:custGeom>
                <a:avLst/>
                <a:gdLst/>
                <a:ahLst/>
                <a:cxnLst/>
                <a:rect l="l" t="t" r="r" b="b"/>
                <a:pathLst>
                  <a:path w="1430" h="1430" extrusionOk="0">
                    <a:moveTo>
                      <a:pt x="715" y="1"/>
                    </a:moveTo>
                    <a:cubicBezTo>
                      <a:pt x="322" y="1"/>
                      <a:pt x="0" y="322"/>
                      <a:pt x="0" y="715"/>
                    </a:cubicBezTo>
                    <a:cubicBezTo>
                      <a:pt x="0" y="1108"/>
                      <a:pt x="322" y="1429"/>
                      <a:pt x="715" y="1429"/>
                    </a:cubicBezTo>
                    <a:cubicBezTo>
                      <a:pt x="1108" y="1429"/>
                      <a:pt x="1429" y="1108"/>
                      <a:pt x="1429" y="715"/>
                    </a:cubicBezTo>
                    <a:cubicBezTo>
                      <a:pt x="1429" y="322"/>
                      <a:pt x="1108" y="1"/>
                      <a:pt x="7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1"/>
              <p:cNvSpPr/>
              <p:nvPr/>
            </p:nvSpPr>
            <p:spPr>
              <a:xfrm>
                <a:off x="4811600" y="1380950"/>
                <a:ext cx="135150" cy="135175"/>
              </a:xfrm>
              <a:custGeom>
                <a:avLst/>
                <a:gdLst/>
                <a:ahLst/>
                <a:cxnLst/>
                <a:rect l="l" t="t" r="r" b="b"/>
                <a:pathLst>
                  <a:path w="5406" h="5407" extrusionOk="0">
                    <a:moveTo>
                      <a:pt x="2227" y="1"/>
                    </a:moveTo>
                    <a:lnTo>
                      <a:pt x="1" y="2430"/>
                    </a:lnTo>
                    <a:lnTo>
                      <a:pt x="1" y="5406"/>
                    </a:lnTo>
                    <a:lnTo>
                      <a:pt x="1417" y="5406"/>
                    </a:lnTo>
                    <a:lnTo>
                      <a:pt x="1417" y="2977"/>
                    </a:lnTo>
                    <a:lnTo>
                      <a:pt x="2846" y="1418"/>
                    </a:lnTo>
                    <a:lnTo>
                      <a:pt x="5406" y="1418"/>
                    </a:lnTo>
                    <a:lnTo>
                      <a:pt x="5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1"/>
              <p:cNvSpPr/>
              <p:nvPr/>
            </p:nvSpPr>
            <p:spPr>
              <a:xfrm>
                <a:off x="4890175" y="1357450"/>
                <a:ext cx="81300" cy="81275"/>
              </a:xfrm>
              <a:custGeom>
                <a:avLst/>
                <a:gdLst/>
                <a:ahLst/>
                <a:cxnLst/>
                <a:rect l="l" t="t" r="r" b="b"/>
                <a:pathLst>
                  <a:path w="3252" h="3251" extrusionOk="0">
                    <a:moveTo>
                      <a:pt x="1632" y="0"/>
                    </a:moveTo>
                    <a:cubicBezTo>
                      <a:pt x="727" y="0"/>
                      <a:pt x="1" y="726"/>
                      <a:pt x="1" y="1619"/>
                    </a:cubicBezTo>
                    <a:cubicBezTo>
                      <a:pt x="1" y="2524"/>
                      <a:pt x="727" y="3250"/>
                      <a:pt x="1632" y="3250"/>
                    </a:cubicBezTo>
                    <a:cubicBezTo>
                      <a:pt x="2525" y="3250"/>
                      <a:pt x="3251" y="2524"/>
                      <a:pt x="3251" y="1619"/>
                    </a:cubicBezTo>
                    <a:cubicBezTo>
                      <a:pt x="3251" y="726"/>
                      <a:pt x="2525" y="0"/>
                      <a:pt x="1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1"/>
              <p:cNvSpPr/>
              <p:nvPr/>
            </p:nvSpPr>
            <p:spPr>
              <a:xfrm>
                <a:off x="4798200" y="1516100"/>
                <a:ext cx="63725" cy="19075"/>
              </a:xfrm>
              <a:custGeom>
                <a:avLst/>
                <a:gdLst/>
                <a:ahLst/>
                <a:cxnLst/>
                <a:rect l="l" t="t" r="r" b="b"/>
                <a:pathLst>
                  <a:path w="2549" h="763" extrusionOk="0">
                    <a:moveTo>
                      <a:pt x="382" y="0"/>
                    </a:moveTo>
                    <a:cubicBezTo>
                      <a:pt x="179" y="0"/>
                      <a:pt x="1" y="167"/>
                      <a:pt x="1" y="381"/>
                    </a:cubicBezTo>
                    <a:cubicBezTo>
                      <a:pt x="1" y="584"/>
                      <a:pt x="179" y="762"/>
                      <a:pt x="382" y="762"/>
                    </a:cubicBezTo>
                    <a:lnTo>
                      <a:pt x="2168" y="762"/>
                    </a:lnTo>
                    <a:cubicBezTo>
                      <a:pt x="2382" y="762"/>
                      <a:pt x="2549" y="584"/>
                      <a:pt x="2549" y="381"/>
                    </a:cubicBezTo>
                    <a:cubicBezTo>
                      <a:pt x="2549" y="167"/>
                      <a:pt x="2382" y="0"/>
                      <a:pt x="2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1"/>
              <p:cNvSpPr/>
              <p:nvPr/>
            </p:nvSpPr>
            <p:spPr>
              <a:xfrm>
                <a:off x="4779150" y="1546450"/>
                <a:ext cx="102125" cy="51225"/>
              </a:xfrm>
              <a:custGeom>
                <a:avLst/>
                <a:gdLst/>
                <a:ahLst/>
                <a:cxnLst/>
                <a:rect l="l" t="t" r="r" b="b"/>
                <a:pathLst>
                  <a:path w="4085" h="2049" extrusionOk="0">
                    <a:moveTo>
                      <a:pt x="2037" y="1"/>
                    </a:moveTo>
                    <a:cubicBezTo>
                      <a:pt x="918" y="1"/>
                      <a:pt x="1" y="917"/>
                      <a:pt x="1" y="2048"/>
                    </a:cubicBezTo>
                    <a:lnTo>
                      <a:pt x="1132" y="2048"/>
                    </a:lnTo>
                    <a:cubicBezTo>
                      <a:pt x="1132" y="1548"/>
                      <a:pt x="1537" y="1144"/>
                      <a:pt x="2037" y="1144"/>
                    </a:cubicBezTo>
                    <a:cubicBezTo>
                      <a:pt x="2537" y="1144"/>
                      <a:pt x="2954" y="1548"/>
                      <a:pt x="2954" y="2048"/>
                    </a:cubicBezTo>
                    <a:lnTo>
                      <a:pt x="4085" y="2048"/>
                    </a:lnTo>
                    <a:cubicBezTo>
                      <a:pt x="4085" y="917"/>
                      <a:pt x="3168"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1"/>
              <p:cNvSpPr/>
              <p:nvPr/>
            </p:nvSpPr>
            <p:spPr>
              <a:xfrm>
                <a:off x="4910425" y="1377675"/>
                <a:ext cx="40800" cy="40800"/>
              </a:xfrm>
              <a:custGeom>
                <a:avLst/>
                <a:gdLst/>
                <a:ahLst/>
                <a:cxnLst/>
                <a:rect l="l" t="t" r="r" b="b"/>
                <a:pathLst>
                  <a:path w="1632" h="1632" extrusionOk="0">
                    <a:moveTo>
                      <a:pt x="822" y="1"/>
                    </a:moveTo>
                    <a:cubicBezTo>
                      <a:pt x="370" y="1"/>
                      <a:pt x="0" y="370"/>
                      <a:pt x="0" y="810"/>
                    </a:cubicBezTo>
                    <a:cubicBezTo>
                      <a:pt x="0" y="1263"/>
                      <a:pt x="370" y="1632"/>
                      <a:pt x="822" y="1632"/>
                    </a:cubicBezTo>
                    <a:cubicBezTo>
                      <a:pt x="1262" y="1632"/>
                      <a:pt x="1632" y="1263"/>
                      <a:pt x="1632" y="810"/>
                    </a:cubicBezTo>
                    <a:cubicBezTo>
                      <a:pt x="1632" y="370"/>
                      <a:pt x="1262" y="1"/>
                      <a:pt x="8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1"/>
              <p:cNvSpPr/>
              <p:nvPr/>
            </p:nvSpPr>
            <p:spPr>
              <a:xfrm>
                <a:off x="5222375" y="1514300"/>
                <a:ext cx="36025" cy="35750"/>
              </a:xfrm>
              <a:custGeom>
                <a:avLst/>
                <a:gdLst/>
                <a:ahLst/>
                <a:cxnLst/>
                <a:rect l="l" t="t" r="r" b="b"/>
                <a:pathLst>
                  <a:path w="1441" h="1430" extrusionOk="0">
                    <a:moveTo>
                      <a:pt x="726" y="1"/>
                    </a:moveTo>
                    <a:cubicBezTo>
                      <a:pt x="322" y="1"/>
                      <a:pt x="0" y="322"/>
                      <a:pt x="0" y="715"/>
                    </a:cubicBezTo>
                    <a:cubicBezTo>
                      <a:pt x="0" y="1108"/>
                      <a:pt x="322" y="1429"/>
                      <a:pt x="726" y="1429"/>
                    </a:cubicBezTo>
                    <a:cubicBezTo>
                      <a:pt x="1119" y="1429"/>
                      <a:pt x="1441" y="1108"/>
                      <a:pt x="1441" y="715"/>
                    </a:cubicBezTo>
                    <a:cubicBezTo>
                      <a:pt x="1441" y="322"/>
                      <a:pt x="1119" y="1"/>
                      <a:pt x="7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1"/>
              <p:cNvSpPr/>
              <p:nvPr/>
            </p:nvSpPr>
            <p:spPr>
              <a:xfrm>
                <a:off x="5123850" y="1380950"/>
                <a:ext cx="135150" cy="135175"/>
              </a:xfrm>
              <a:custGeom>
                <a:avLst/>
                <a:gdLst/>
                <a:ahLst/>
                <a:cxnLst/>
                <a:rect l="l" t="t" r="r" b="b"/>
                <a:pathLst>
                  <a:path w="5406" h="5407" extrusionOk="0">
                    <a:moveTo>
                      <a:pt x="0" y="1"/>
                    </a:moveTo>
                    <a:lnTo>
                      <a:pt x="0" y="1418"/>
                    </a:lnTo>
                    <a:lnTo>
                      <a:pt x="2560" y="1418"/>
                    </a:lnTo>
                    <a:lnTo>
                      <a:pt x="3989" y="2977"/>
                    </a:lnTo>
                    <a:lnTo>
                      <a:pt x="3989" y="5406"/>
                    </a:lnTo>
                    <a:lnTo>
                      <a:pt x="5406" y="5406"/>
                    </a:lnTo>
                    <a:lnTo>
                      <a:pt x="5406" y="2430"/>
                    </a:lnTo>
                    <a:lnTo>
                      <a:pt x="3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1"/>
              <p:cNvSpPr/>
              <p:nvPr/>
            </p:nvSpPr>
            <p:spPr>
              <a:xfrm>
                <a:off x="5099125" y="1357450"/>
                <a:ext cx="81300" cy="81275"/>
              </a:xfrm>
              <a:custGeom>
                <a:avLst/>
                <a:gdLst/>
                <a:ahLst/>
                <a:cxnLst/>
                <a:rect l="l" t="t" r="r" b="b"/>
                <a:pathLst>
                  <a:path w="3252" h="3251" extrusionOk="0">
                    <a:moveTo>
                      <a:pt x="1620" y="0"/>
                    </a:moveTo>
                    <a:cubicBezTo>
                      <a:pt x="727" y="0"/>
                      <a:pt x="1" y="726"/>
                      <a:pt x="1" y="1619"/>
                    </a:cubicBezTo>
                    <a:cubicBezTo>
                      <a:pt x="1" y="2524"/>
                      <a:pt x="727" y="3250"/>
                      <a:pt x="1620" y="3250"/>
                    </a:cubicBezTo>
                    <a:cubicBezTo>
                      <a:pt x="2525" y="3250"/>
                      <a:pt x="3251" y="2524"/>
                      <a:pt x="3251" y="1619"/>
                    </a:cubicBezTo>
                    <a:cubicBezTo>
                      <a:pt x="3251" y="726"/>
                      <a:pt x="2525"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1"/>
              <p:cNvSpPr/>
              <p:nvPr/>
            </p:nvSpPr>
            <p:spPr>
              <a:xfrm>
                <a:off x="5208675" y="1516100"/>
                <a:ext cx="63725" cy="19075"/>
              </a:xfrm>
              <a:custGeom>
                <a:avLst/>
                <a:gdLst/>
                <a:ahLst/>
                <a:cxnLst/>
                <a:rect l="l" t="t" r="r" b="b"/>
                <a:pathLst>
                  <a:path w="2549" h="763" extrusionOk="0">
                    <a:moveTo>
                      <a:pt x="381" y="0"/>
                    </a:moveTo>
                    <a:cubicBezTo>
                      <a:pt x="167" y="0"/>
                      <a:pt x="0" y="167"/>
                      <a:pt x="0" y="381"/>
                    </a:cubicBezTo>
                    <a:cubicBezTo>
                      <a:pt x="0" y="584"/>
                      <a:pt x="167" y="762"/>
                      <a:pt x="381" y="762"/>
                    </a:cubicBezTo>
                    <a:lnTo>
                      <a:pt x="2167" y="762"/>
                    </a:lnTo>
                    <a:cubicBezTo>
                      <a:pt x="2382" y="762"/>
                      <a:pt x="2548" y="584"/>
                      <a:pt x="2548" y="381"/>
                    </a:cubicBezTo>
                    <a:cubicBezTo>
                      <a:pt x="2548" y="167"/>
                      <a:pt x="2382" y="0"/>
                      <a:pt x="2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1"/>
              <p:cNvSpPr/>
              <p:nvPr/>
            </p:nvSpPr>
            <p:spPr>
              <a:xfrm>
                <a:off x="5189325" y="1546450"/>
                <a:ext cx="102125" cy="51225"/>
              </a:xfrm>
              <a:custGeom>
                <a:avLst/>
                <a:gdLst/>
                <a:ahLst/>
                <a:cxnLst/>
                <a:rect l="l" t="t" r="r" b="b"/>
                <a:pathLst>
                  <a:path w="4085" h="2049" extrusionOk="0">
                    <a:moveTo>
                      <a:pt x="2048" y="1"/>
                    </a:moveTo>
                    <a:cubicBezTo>
                      <a:pt x="917" y="1"/>
                      <a:pt x="1" y="917"/>
                      <a:pt x="1" y="2048"/>
                    </a:cubicBezTo>
                    <a:lnTo>
                      <a:pt x="1132" y="2048"/>
                    </a:lnTo>
                    <a:cubicBezTo>
                      <a:pt x="1132" y="1548"/>
                      <a:pt x="1548" y="1144"/>
                      <a:pt x="2048" y="1144"/>
                    </a:cubicBezTo>
                    <a:cubicBezTo>
                      <a:pt x="2549" y="1144"/>
                      <a:pt x="2953" y="1548"/>
                      <a:pt x="2953" y="2048"/>
                    </a:cubicBezTo>
                    <a:lnTo>
                      <a:pt x="4084" y="2048"/>
                    </a:lnTo>
                    <a:cubicBezTo>
                      <a:pt x="4084" y="917"/>
                      <a:pt x="3168" y="1"/>
                      <a:pt x="2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1"/>
              <p:cNvSpPr/>
              <p:nvPr/>
            </p:nvSpPr>
            <p:spPr>
              <a:xfrm>
                <a:off x="5119375" y="1377675"/>
                <a:ext cx="40800" cy="40800"/>
              </a:xfrm>
              <a:custGeom>
                <a:avLst/>
                <a:gdLst/>
                <a:ahLst/>
                <a:cxnLst/>
                <a:rect l="l" t="t" r="r" b="b"/>
                <a:pathLst>
                  <a:path w="1632" h="1632" extrusionOk="0">
                    <a:moveTo>
                      <a:pt x="810" y="1"/>
                    </a:moveTo>
                    <a:cubicBezTo>
                      <a:pt x="370" y="1"/>
                      <a:pt x="1" y="370"/>
                      <a:pt x="1" y="810"/>
                    </a:cubicBezTo>
                    <a:cubicBezTo>
                      <a:pt x="1" y="1263"/>
                      <a:pt x="370" y="1632"/>
                      <a:pt x="810" y="1632"/>
                    </a:cubicBezTo>
                    <a:cubicBezTo>
                      <a:pt x="1263" y="1632"/>
                      <a:pt x="1632" y="1263"/>
                      <a:pt x="1632" y="810"/>
                    </a:cubicBezTo>
                    <a:cubicBezTo>
                      <a:pt x="1632" y="370"/>
                      <a:pt x="1263"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1"/>
              <p:cNvSpPr/>
              <p:nvPr/>
            </p:nvSpPr>
            <p:spPr>
              <a:xfrm>
                <a:off x="4905375" y="1324700"/>
                <a:ext cx="259875" cy="237850"/>
              </a:xfrm>
              <a:custGeom>
                <a:avLst/>
                <a:gdLst/>
                <a:ahLst/>
                <a:cxnLst/>
                <a:rect l="l" t="t" r="r" b="b"/>
                <a:pathLst>
                  <a:path w="10395" h="9514" extrusionOk="0">
                    <a:moveTo>
                      <a:pt x="1453" y="0"/>
                    </a:moveTo>
                    <a:lnTo>
                      <a:pt x="0" y="9513"/>
                    </a:lnTo>
                    <a:lnTo>
                      <a:pt x="10394" y="9513"/>
                    </a:lnTo>
                    <a:lnTo>
                      <a:pt x="8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1"/>
              <p:cNvSpPr/>
              <p:nvPr/>
            </p:nvSpPr>
            <p:spPr>
              <a:xfrm>
                <a:off x="4970250" y="1278850"/>
                <a:ext cx="130100" cy="124150"/>
              </a:xfrm>
              <a:custGeom>
                <a:avLst/>
                <a:gdLst/>
                <a:ahLst/>
                <a:cxnLst/>
                <a:rect l="l" t="t" r="r" b="b"/>
                <a:pathLst>
                  <a:path w="5204" h="4966" extrusionOk="0">
                    <a:moveTo>
                      <a:pt x="596" y="1"/>
                    </a:moveTo>
                    <a:cubicBezTo>
                      <a:pt x="263" y="1"/>
                      <a:pt x="1" y="275"/>
                      <a:pt x="1" y="596"/>
                    </a:cubicBezTo>
                    <a:lnTo>
                      <a:pt x="1" y="4370"/>
                    </a:lnTo>
                    <a:cubicBezTo>
                      <a:pt x="1" y="4704"/>
                      <a:pt x="263" y="4966"/>
                      <a:pt x="596" y="4966"/>
                    </a:cubicBezTo>
                    <a:lnTo>
                      <a:pt x="4608" y="4966"/>
                    </a:lnTo>
                    <a:cubicBezTo>
                      <a:pt x="4942" y="4966"/>
                      <a:pt x="5204" y="4704"/>
                      <a:pt x="5204" y="4370"/>
                    </a:cubicBezTo>
                    <a:lnTo>
                      <a:pt x="5204" y="596"/>
                    </a:lnTo>
                    <a:cubicBezTo>
                      <a:pt x="5204" y="275"/>
                      <a:pt x="4942" y="1"/>
                      <a:pt x="4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1"/>
              <p:cNvSpPr/>
              <p:nvPr/>
            </p:nvSpPr>
            <p:spPr>
              <a:xfrm>
                <a:off x="4905375" y="1516975"/>
                <a:ext cx="259875" cy="45575"/>
              </a:xfrm>
              <a:custGeom>
                <a:avLst/>
                <a:gdLst/>
                <a:ahLst/>
                <a:cxnLst/>
                <a:rect l="l" t="t" r="r" b="b"/>
                <a:pathLst>
                  <a:path w="10395" h="1823" extrusionOk="0">
                    <a:moveTo>
                      <a:pt x="286" y="1"/>
                    </a:moveTo>
                    <a:lnTo>
                      <a:pt x="0" y="1822"/>
                    </a:lnTo>
                    <a:lnTo>
                      <a:pt x="10394" y="1822"/>
                    </a:lnTo>
                    <a:lnTo>
                      <a:pt x="101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1"/>
              <p:cNvSpPr/>
              <p:nvPr/>
            </p:nvSpPr>
            <p:spPr>
              <a:xfrm>
                <a:off x="4924425" y="1079725"/>
                <a:ext cx="221775" cy="229225"/>
              </a:xfrm>
              <a:custGeom>
                <a:avLst/>
                <a:gdLst/>
                <a:ahLst/>
                <a:cxnLst/>
                <a:rect l="l" t="t" r="r" b="b"/>
                <a:pathLst>
                  <a:path w="8871" h="9169" extrusionOk="0">
                    <a:moveTo>
                      <a:pt x="4441" y="1"/>
                    </a:moveTo>
                    <a:cubicBezTo>
                      <a:pt x="1988" y="1"/>
                      <a:pt x="0" y="1989"/>
                      <a:pt x="0" y="4442"/>
                    </a:cubicBezTo>
                    <a:lnTo>
                      <a:pt x="0" y="9168"/>
                    </a:lnTo>
                    <a:lnTo>
                      <a:pt x="8870" y="9168"/>
                    </a:lnTo>
                    <a:lnTo>
                      <a:pt x="8870" y="4442"/>
                    </a:lnTo>
                    <a:cubicBezTo>
                      <a:pt x="8870" y="1989"/>
                      <a:pt x="6882" y="1"/>
                      <a:pt x="4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1"/>
              <p:cNvSpPr/>
              <p:nvPr/>
            </p:nvSpPr>
            <p:spPr>
              <a:xfrm>
                <a:off x="4958350" y="1113350"/>
                <a:ext cx="153900" cy="195600"/>
              </a:xfrm>
              <a:custGeom>
                <a:avLst/>
                <a:gdLst/>
                <a:ahLst/>
                <a:cxnLst/>
                <a:rect l="l" t="t" r="r" b="b"/>
                <a:pathLst>
                  <a:path w="6156" h="7824" extrusionOk="0">
                    <a:moveTo>
                      <a:pt x="3084" y="1"/>
                    </a:moveTo>
                    <a:cubicBezTo>
                      <a:pt x="1381" y="1"/>
                      <a:pt x="0" y="1370"/>
                      <a:pt x="0" y="3073"/>
                    </a:cubicBezTo>
                    <a:lnTo>
                      <a:pt x="0" y="7823"/>
                    </a:lnTo>
                    <a:lnTo>
                      <a:pt x="6156" y="7823"/>
                    </a:lnTo>
                    <a:lnTo>
                      <a:pt x="6156" y="3073"/>
                    </a:lnTo>
                    <a:cubicBezTo>
                      <a:pt x="6156" y="1370"/>
                      <a:pt x="4775"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1"/>
              <p:cNvSpPr/>
              <p:nvPr/>
            </p:nvSpPr>
            <p:spPr>
              <a:xfrm>
                <a:off x="4977700" y="1223500"/>
                <a:ext cx="24725" cy="24725"/>
              </a:xfrm>
              <a:custGeom>
                <a:avLst/>
                <a:gdLst/>
                <a:ahLst/>
                <a:cxnLst/>
                <a:rect l="l" t="t" r="r" b="b"/>
                <a:pathLst>
                  <a:path w="989" h="989" extrusionOk="0">
                    <a:moveTo>
                      <a:pt x="500" y="0"/>
                    </a:moveTo>
                    <a:cubicBezTo>
                      <a:pt x="226" y="0"/>
                      <a:pt x="0" y="227"/>
                      <a:pt x="0" y="500"/>
                    </a:cubicBezTo>
                    <a:cubicBezTo>
                      <a:pt x="0" y="774"/>
                      <a:pt x="226" y="988"/>
                      <a:pt x="500" y="988"/>
                    </a:cubicBezTo>
                    <a:cubicBezTo>
                      <a:pt x="774" y="988"/>
                      <a:pt x="988" y="774"/>
                      <a:pt x="988" y="500"/>
                    </a:cubicBezTo>
                    <a:cubicBezTo>
                      <a:pt x="988" y="227"/>
                      <a:pt x="774"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1"/>
              <p:cNvSpPr/>
              <p:nvPr/>
            </p:nvSpPr>
            <p:spPr>
              <a:xfrm>
                <a:off x="5068175" y="1223500"/>
                <a:ext cx="24725" cy="24725"/>
              </a:xfrm>
              <a:custGeom>
                <a:avLst/>
                <a:gdLst/>
                <a:ahLst/>
                <a:cxnLst/>
                <a:rect l="l" t="t" r="r" b="b"/>
                <a:pathLst>
                  <a:path w="989" h="989" extrusionOk="0">
                    <a:moveTo>
                      <a:pt x="489" y="0"/>
                    </a:moveTo>
                    <a:cubicBezTo>
                      <a:pt x="215" y="0"/>
                      <a:pt x="1" y="227"/>
                      <a:pt x="1" y="500"/>
                    </a:cubicBezTo>
                    <a:cubicBezTo>
                      <a:pt x="1" y="774"/>
                      <a:pt x="215" y="988"/>
                      <a:pt x="489" y="988"/>
                    </a:cubicBezTo>
                    <a:cubicBezTo>
                      <a:pt x="763" y="988"/>
                      <a:pt x="989" y="774"/>
                      <a:pt x="989" y="500"/>
                    </a:cubicBezTo>
                    <a:cubicBezTo>
                      <a:pt x="989" y="227"/>
                      <a:pt x="763" y="0"/>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1"/>
              <p:cNvSpPr/>
              <p:nvPr/>
            </p:nvSpPr>
            <p:spPr>
              <a:xfrm>
                <a:off x="4977700" y="1270525"/>
                <a:ext cx="115200" cy="18175"/>
              </a:xfrm>
              <a:custGeom>
                <a:avLst/>
                <a:gdLst/>
                <a:ahLst/>
                <a:cxnLst/>
                <a:rect l="l" t="t" r="r" b="b"/>
                <a:pathLst>
                  <a:path w="4608" h="727" extrusionOk="0">
                    <a:moveTo>
                      <a:pt x="369" y="0"/>
                    </a:moveTo>
                    <a:cubicBezTo>
                      <a:pt x="167" y="0"/>
                      <a:pt x="0" y="155"/>
                      <a:pt x="0" y="358"/>
                    </a:cubicBezTo>
                    <a:cubicBezTo>
                      <a:pt x="0" y="560"/>
                      <a:pt x="167" y="727"/>
                      <a:pt x="369" y="727"/>
                    </a:cubicBezTo>
                    <a:lnTo>
                      <a:pt x="4239" y="727"/>
                    </a:lnTo>
                    <a:cubicBezTo>
                      <a:pt x="4441" y="727"/>
                      <a:pt x="4608" y="560"/>
                      <a:pt x="4608" y="358"/>
                    </a:cubicBezTo>
                    <a:cubicBezTo>
                      <a:pt x="4608" y="155"/>
                      <a:pt x="4441" y="0"/>
                      <a:pt x="4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1"/>
              <p:cNvSpPr/>
              <p:nvPr/>
            </p:nvSpPr>
            <p:spPr>
              <a:xfrm>
                <a:off x="4889000" y="1308025"/>
                <a:ext cx="292600" cy="33675"/>
              </a:xfrm>
              <a:custGeom>
                <a:avLst/>
                <a:gdLst/>
                <a:ahLst/>
                <a:cxnLst/>
                <a:rect l="l" t="t" r="r" b="b"/>
                <a:pathLst>
                  <a:path w="11704" h="1347" extrusionOk="0">
                    <a:moveTo>
                      <a:pt x="667" y="1"/>
                    </a:moveTo>
                    <a:cubicBezTo>
                      <a:pt x="298" y="1"/>
                      <a:pt x="0" y="298"/>
                      <a:pt x="0" y="667"/>
                    </a:cubicBezTo>
                    <a:cubicBezTo>
                      <a:pt x="0" y="1036"/>
                      <a:pt x="298" y="1346"/>
                      <a:pt x="667" y="1346"/>
                    </a:cubicBezTo>
                    <a:lnTo>
                      <a:pt x="11037" y="1346"/>
                    </a:lnTo>
                    <a:cubicBezTo>
                      <a:pt x="11406" y="1346"/>
                      <a:pt x="11704" y="1036"/>
                      <a:pt x="11704" y="667"/>
                    </a:cubicBezTo>
                    <a:cubicBezTo>
                      <a:pt x="11704" y="298"/>
                      <a:pt x="11406" y="1"/>
                      <a:pt x="1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1"/>
              <p:cNvSpPr/>
              <p:nvPr/>
            </p:nvSpPr>
            <p:spPr>
              <a:xfrm>
                <a:off x="4955075" y="1418450"/>
                <a:ext cx="12825" cy="12825"/>
              </a:xfrm>
              <a:custGeom>
                <a:avLst/>
                <a:gdLst/>
                <a:ahLst/>
                <a:cxnLst/>
                <a:rect l="l" t="t" r="r" b="b"/>
                <a:pathLst>
                  <a:path w="513" h="513" extrusionOk="0">
                    <a:moveTo>
                      <a:pt x="270" y="0"/>
                    </a:moveTo>
                    <a:cubicBezTo>
                      <a:pt x="264" y="0"/>
                      <a:pt x="257" y="0"/>
                      <a:pt x="250" y="1"/>
                    </a:cubicBezTo>
                    <a:cubicBezTo>
                      <a:pt x="108" y="1"/>
                      <a:pt x="0" y="108"/>
                      <a:pt x="0" y="251"/>
                    </a:cubicBezTo>
                    <a:cubicBezTo>
                      <a:pt x="0" y="394"/>
                      <a:pt x="108" y="513"/>
                      <a:pt x="250" y="513"/>
                    </a:cubicBezTo>
                    <a:cubicBezTo>
                      <a:pt x="393" y="513"/>
                      <a:pt x="512" y="394"/>
                      <a:pt x="512" y="251"/>
                    </a:cubicBezTo>
                    <a:cubicBezTo>
                      <a:pt x="512" y="115"/>
                      <a:pt x="404" y="0"/>
                      <a:pt x="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1"/>
              <p:cNvSpPr/>
              <p:nvPr/>
            </p:nvSpPr>
            <p:spPr>
              <a:xfrm>
                <a:off x="4979475"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1"/>
              <p:cNvSpPr/>
              <p:nvPr/>
            </p:nvSpPr>
            <p:spPr>
              <a:xfrm>
                <a:off x="5004175"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1"/>
              <p:cNvSpPr/>
              <p:nvPr/>
            </p:nvSpPr>
            <p:spPr>
              <a:xfrm>
                <a:off x="5028900" y="1418450"/>
                <a:ext cx="12825" cy="12825"/>
              </a:xfrm>
              <a:custGeom>
                <a:avLst/>
                <a:gdLst/>
                <a:ahLst/>
                <a:cxnLst/>
                <a:rect l="l" t="t" r="r" b="b"/>
                <a:pathLst>
                  <a:path w="513" h="513" extrusionOk="0">
                    <a:moveTo>
                      <a:pt x="262" y="1"/>
                    </a:moveTo>
                    <a:cubicBezTo>
                      <a:pt x="119" y="1"/>
                      <a:pt x="0" y="108"/>
                      <a:pt x="0" y="251"/>
                    </a:cubicBezTo>
                    <a:cubicBezTo>
                      <a:pt x="0" y="394"/>
                      <a:pt x="119" y="513"/>
                      <a:pt x="262" y="513"/>
                    </a:cubicBezTo>
                    <a:cubicBezTo>
                      <a:pt x="393" y="513"/>
                      <a:pt x="512" y="394"/>
                      <a:pt x="512" y="251"/>
                    </a:cubicBezTo>
                    <a:cubicBezTo>
                      <a:pt x="512" y="108"/>
                      <a:pt x="393"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1"/>
              <p:cNvSpPr/>
              <p:nvPr/>
            </p:nvSpPr>
            <p:spPr>
              <a:xfrm>
                <a:off x="5053600" y="1418450"/>
                <a:ext cx="12825" cy="12825"/>
              </a:xfrm>
              <a:custGeom>
                <a:avLst/>
                <a:gdLst/>
                <a:ahLst/>
                <a:cxnLst/>
                <a:rect l="l" t="t" r="r" b="b"/>
                <a:pathLst>
                  <a:path w="513" h="513" extrusionOk="0">
                    <a:moveTo>
                      <a:pt x="250" y="1"/>
                    </a:moveTo>
                    <a:cubicBezTo>
                      <a:pt x="107" y="1"/>
                      <a:pt x="0" y="108"/>
                      <a:pt x="0" y="251"/>
                    </a:cubicBezTo>
                    <a:cubicBezTo>
                      <a:pt x="0" y="394"/>
                      <a:pt x="107" y="513"/>
                      <a:pt x="250" y="513"/>
                    </a:cubicBezTo>
                    <a:cubicBezTo>
                      <a:pt x="393" y="513"/>
                      <a:pt x="512" y="394"/>
                      <a:pt x="512" y="251"/>
                    </a:cubicBezTo>
                    <a:cubicBezTo>
                      <a:pt x="512" y="108"/>
                      <a:pt x="393" y="1"/>
                      <a:pt x="2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1"/>
              <p:cNvSpPr/>
              <p:nvPr/>
            </p:nvSpPr>
            <p:spPr>
              <a:xfrm>
                <a:off x="5078000"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1"/>
              <p:cNvSpPr/>
              <p:nvPr/>
            </p:nvSpPr>
            <p:spPr>
              <a:xfrm>
                <a:off x="5102700"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1"/>
              <p:cNvSpPr/>
              <p:nvPr/>
            </p:nvSpPr>
            <p:spPr>
              <a:xfrm>
                <a:off x="4916075" y="1478575"/>
                <a:ext cx="238450" cy="13425"/>
              </a:xfrm>
              <a:custGeom>
                <a:avLst/>
                <a:gdLst/>
                <a:ahLst/>
                <a:cxnLst/>
                <a:rect l="l" t="t" r="r" b="b"/>
                <a:pathLst>
                  <a:path w="9538" h="537" extrusionOk="0">
                    <a:moveTo>
                      <a:pt x="84" y="1"/>
                    </a:moveTo>
                    <a:lnTo>
                      <a:pt x="1" y="537"/>
                    </a:lnTo>
                    <a:lnTo>
                      <a:pt x="9538" y="537"/>
                    </a:lnTo>
                    <a:lnTo>
                      <a:pt x="94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9" name="Google Shape;3059;p51"/>
          <p:cNvGrpSpPr/>
          <p:nvPr/>
        </p:nvGrpSpPr>
        <p:grpSpPr>
          <a:xfrm rot="324224">
            <a:off x="6901645" y="398305"/>
            <a:ext cx="1725146" cy="1960048"/>
            <a:chOff x="6492475" y="2433325"/>
            <a:chExt cx="568250" cy="645625"/>
          </a:xfrm>
        </p:grpSpPr>
        <p:sp>
          <p:nvSpPr>
            <p:cNvPr id="3060" name="Google Shape;3060;p51"/>
            <p:cNvSpPr/>
            <p:nvPr/>
          </p:nvSpPr>
          <p:spPr>
            <a:xfrm>
              <a:off x="6492475" y="2433325"/>
              <a:ext cx="567950" cy="645625"/>
            </a:xfrm>
            <a:custGeom>
              <a:avLst/>
              <a:gdLst/>
              <a:ahLst/>
              <a:cxnLst/>
              <a:rect l="l" t="t" r="r" b="b"/>
              <a:pathLst>
                <a:path w="22718" h="25825" extrusionOk="0">
                  <a:moveTo>
                    <a:pt x="11359" y="0"/>
                  </a:moveTo>
                  <a:cubicBezTo>
                    <a:pt x="8132" y="0"/>
                    <a:pt x="5525" y="2608"/>
                    <a:pt x="5525" y="5834"/>
                  </a:cubicBezTo>
                  <a:lnTo>
                    <a:pt x="5525" y="9632"/>
                  </a:lnTo>
                  <a:lnTo>
                    <a:pt x="5525" y="10025"/>
                  </a:lnTo>
                  <a:lnTo>
                    <a:pt x="5513" y="10025"/>
                  </a:lnTo>
                  <a:cubicBezTo>
                    <a:pt x="4953" y="10025"/>
                    <a:pt x="4465" y="10335"/>
                    <a:pt x="4203" y="10787"/>
                  </a:cubicBezTo>
                  <a:cubicBezTo>
                    <a:pt x="4108" y="10752"/>
                    <a:pt x="4001" y="10728"/>
                    <a:pt x="3893" y="10728"/>
                  </a:cubicBezTo>
                  <a:cubicBezTo>
                    <a:pt x="3643" y="10728"/>
                    <a:pt x="3417" y="10847"/>
                    <a:pt x="3274" y="11025"/>
                  </a:cubicBezTo>
                  <a:lnTo>
                    <a:pt x="2608" y="11025"/>
                  </a:lnTo>
                  <a:lnTo>
                    <a:pt x="2608" y="7370"/>
                  </a:lnTo>
                  <a:cubicBezTo>
                    <a:pt x="2786" y="7215"/>
                    <a:pt x="2905" y="7001"/>
                    <a:pt x="2905" y="6751"/>
                  </a:cubicBezTo>
                  <a:lnTo>
                    <a:pt x="3203" y="6751"/>
                  </a:lnTo>
                  <a:lnTo>
                    <a:pt x="4215" y="4989"/>
                  </a:lnTo>
                  <a:lnTo>
                    <a:pt x="4215" y="3406"/>
                  </a:lnTo>
                  <a:lnTo>
                    <a:pt x="3203" y="3406"/>
                  </a:lnTo>
                  <a:lnTo>
                    <a:pt x="3203" y="4715"/>
                  </a:lnTo>
                  <a:lnTo>
                    <a:pt x="2620" y="5739"/>
                  </a:lnTo>
                  <a:lnTo>
                    <a:pt x="1596" y="5739"/>
                  </a:lnTo>
                  <a:lnTo>
                    <a:pt x="1012" y="4715"/>
                  </a:lnTo>
                  <a:lnTo>
                    <a:pt x="1012" y="3406"/>
                  </a:lnTo>
                  <a:lnTo>
                    <a:pt x="0" y="3406"/>
                  </a:lnTo>
                  <a:lnTo>
                    <a:pt x="0" y="4989"/>
                  </a:lnTo>
                  <a:lnTo>
                    <a:pt x="1012" y="6751"/>
                  </a:lnTo>
                  <a:lnTo>
                    <a:pt x="1298" y="6751"/>
                  </a:lnTo>
                  <a:cubicBezTo>
                    <a:pt x="1298" y="7001"/>
                    <a:pt x="1417" y="7215"/>
                    <a:pt x="1596" y="7370"/>
                  </a:cubicBezTo>
                  <a:lnTo>
                    <a:pt x="1596" y="11526"/>
                  </a:lnTo>
                  <a:lnTo>
                    <a:pt x="2108" y="12038"/>
                  </a:lnTo>
                  <a:lnTo>
                    <a:pt x="3274" y="12038"/>
                  </a:lnTo>
                  <a:cubicBezTo>
                    <a:pt x="3417" y="12216"/>
                    <a:pt x="3643" y="12335"/>
                    <a:pt x="3893" y="12335"/>
                  </a:cubicBezTo>
                  <a:cubicBezTo>
                    <a:pt x="4001" y="12335"/>
                    <a:pt x="4108" y="12311"/>
                    <a:pt x="4203" y="12276"/>
                  </a:cubicBezTo>
                  <a:cubicBezTo>
                    <a:pt x="4465" y="12728"/>
                    <a:pt x="4953" y="13038"/>
                    <a:pt x="5513" y="13038"/>
                  </a:cubicBezTo>
                  <a:lnTo>
                    <a:pt x="5525" y="13038"/>
                  </a:lnTo>
                  <a:lnTo>
                    <a:pt x="5525" y="14585"/>
                  </a:lnTo>
                  <a:lnTo>
                    <a:pt x="5525" y="14978"/>
                  </a:lnTo>
                  <a:lnTo>
                    <a:pt x="5525" y="15383"/>
                  </a:lnTo>
                  <a:lnTo>
                    <a:pt x="5525" y="16538"/>
                  </a:lnTo>
                  <a:lnTo>
                    <a:pt x="5525" y="16776"/>
                  </a:lnTo>
                  <a:cubicBezTo>
                    <a:pt x="5525" y="16824"/>
                    <a:pt x="5525" y="16871"/>
                    <a:pt x="5537" y="16919"/>
                  </a:cubicBezTo>
                  <a:lnTo>
                    <a:pt x="5548" y="16955"/>
                  </a:lnTo>
                  <a:cubicBezTo>
                    <a:pt x="5548" y="16991"/>
                    <a:pt x="5560" y="17014"/>
                    <a:pt x="5572" y="17050"/>
                  </a:cubicBezTo>
                  <a:cubicBezTo>
                    <a:pt x="5584" y="17062"/>
                    <a:pt x="5584" y="17074"/>
                    <a:pt x="5596" y="17086"/>
                  </a:cubicBezTo>
                  <a:cubicBezTo>
                    <a:pt x="5608" y="17121"/>
                    <a:pt x="5620" y="17145"/>
                    <a:pt x="5644" y="17181"/>
                  </a:cubicBezTo>
                  <a:cubicBezTo>
                    <a:pt x="5644" y="17181"/>
                    <a:pt x="5644" y="17193"/>
                    <a:pt x="5656" y="17205"/>
                  </a:cubicBezTo>
                  <a:cubicBezTo>
                    <a:pt x="5679" y="17241"/>
                    <a:pt x="5703" y="17264"/>
                    <a:pt x="5727" y="17300"/>
                  </a:cubicBezTo>
                  <a:cubicBezTo>
                    <a:pt x="5739" y="17312"/>
                    <a:pt x="5751" y="17312"/>
                    <a:pt x="5763" y="17324"/>
                  </a:cubicBezTo>
                  <a:cubicBezTo>
                    <a:pt x="5787" y="17348"/>
                    <a:pt x="5810" y="17360"/>
                    <a:pt x="5834" y="17383"/>
                  </a:cubicBezTo>
                  <a:cubicBezTo>
                    <a:pt x="5846" y="17395"/>
                    <a:pt x="5858" y="17395"/>
                    <a:pt x="5870" y="17407"/>
                  </a:cubicBezTo>
                  <a:cubicBezTo>
                    <a:pt x="5894" y="17431"/>
                    <a:pt x="5918" y="17431"/>
                    <a:pt x="5941" y="17443"/>
                  </a:cubicBezTo>
                  <a:cubicBezTo>
                    <a:pt x="5953" y="17455"/>
                    <a:pt x="5977" y="17467"/>
                    <a:pt x="5989" y="17467"/>
                  </a:cubicBezTo>
                  <a:lnTo>
                    <a:pt x="6001" y="17467"/>
                  </a:lnTo>
                  <a:cubicBezTo>
                    <a:pt x="6084" y="17502"/>
                    <a:pt x="6168" y="17526"/>
                    <a:pt x="6263" y="17526"/>
                  </a:cubicBezTo>
                  <a:lnTo>
                    <a:pt x="6358" y="17526"/>
                  </a:lnTo>
                  <a:cubicBezTo>
                    <a:pt x="6382" y="17919"/>
                    <a:pt x="6703" y="18229"/>
                    <a:pt x="7108" y="18229"/>
                  </a:cubicBezTo>
                  <a:cubicBezTo>
                    <a:pt x="7501" y="18229"/>
                    <a:pt x="7834" y="17919"/>
                    <a:pt x="7858" y="17526"/>
                  </a:cubicBezTo>
                  <a:lnTo>
                    <a:pt x="9430" y="17526"/>
                  </a:lnTo>
                  <a:cubicBezTo>
                    <a:pt x="9049" y="17919"/>
                    <a:pt x="8775" y="18431"/>
                    <a:pt x="8692" y="19003"/>
                  </a:cubicBezTo>
                  <a:lnTo>
                    <a:pt x="8477" y="19003"/>
                  </a:lnTo>
                  <a:cubicBezTo>
                    <a:pt x="8430" y="18753"/>
                    <a:pt x="8204" y="18562"/>
                    <a:pt x="7930" y="18562"/>
                  </a:cubicBezTo>
                  <a:cubicBezTo>
                    <a:pt x="7668" y="18562"/>
                    <a:pt x="7442" y="18753"/>
                    <a:pt x="7382" y="19003"/>
                  </a:cubicBezTo>
                  <a:lnTo>
                    <a:pt x="6691" y="19003"/>
                  </a:lnTo>
                  <a:cubicBezTo>
                    <a:pt x="6632" y="18753"/>
                    <a:pt x="6418" y="18562"/>
                    <a:pt x="6144" y="18562"/>
                  </a:cubicBezTo>
                  <a:cubicBezTo>
                    <a:pt x="5870" y="18562"/>
                    <a:pt x="5644" y="18753"/>
                    <a:pt x="5596" y="19003"/>
                  </a:cubicBezTo>
                  <a:lnTo>
                    <a:pt x="5072" y="19003"/>
                  </a:lnTo>
                  <a:lnTo>
                    <a:pt x="5072" y="17086"/>
                  </a:lnTo>
                  <a:cubicBezTo>
                    <a:pt x="5072" y="16705"/>
                    <a:pt x="4751" y="16383"/>
                    <a:pt x="4358" y="16383"/>
                  </a:cubicBezTo>
                  <a:lnTo>
                    <a:pt x="3965" y="16383"/>
                  </a:lnTo>
                  <a:cubicBezTo>
                    <a:pt x="3965" y="15752"/>
                    <a:pt x="3453" y="15240"/>
                    <a:pt x="2822" y="15240"/>
                  </a:cubicBezTo>
                  <a:cubicBezTo>
                    <a:pt x="2191" y="15240"/>
                    <a:pt x="1679" y="15752"/>
                    <a:pt x="1679" y="16383"/>
                  </a:cubicBezTo>
                  <a:lnTo>
                    <a:pt x="1286" y="16383"/>
                  </a:lnTo>
                  <a:cubicBezTo>
                    <a:pt x="893" y="16383"/>
                    <a:pt x="572" y="16705"/>
                    <a:pt x="572" y="17086"/>
                  </a:cubicBezTo>
                  <a:lnTo>
                    <a:pt x="572" y="19693"/>
                  </a:lnTo>
                  <a:lnTo>
                    <a:pt x="572" y="20741"/>
                  </a:lnTo>
                  <a:lnTo>
                    <a:pt x="941" y="20741"/>
                  </a:lnTo>
                  <a:lnTo>
                    <a:pt x="941" y="21884"/>
                  </a:lnTo>
                  <a:lnTo>
                    <a:pt x="941" y="24730"/>
                  </a:lnTo>
                  <a:cubicBezTo>
                    <a:pt x="941" y="25325"/>
                    <a:pt x="1429" y="25825"/>
                    <a:pt x="2036" y="25825"/>
                  </a:cubicBezTo>
                  <a:lnTo>
                    <a:pt x="3608" y="25825"/>
                  </a:lnTo>
                  <a:cubicBezTo>
                    <a:pt x="4215" y="25825"/>
                    <a:pt x="4703" y="25325"/>
                    <a:pt x="4703" y="24730"/>
                  </a:cubicBezTo>
                  <a:lnTo>
                    <a:pt x="4703" y="21884"/>
                  </a:lnTo>
                  <a:lnTo>
                    <a:pt x="4703" y="20741"/>
                  </a:lnTo>
                  <a:lnTo>
                    <a:pt x="5072" y="20741"/>
                  </a:lnTo>
                  <a:lnTo>
                    <a:pt x="5072" y="20217"/>
                  </a:lnTo>
                  <a:lnTo>
                    <a:pt x="17645" y="20217"/>
                  </a:lnTo>
                  <a:lnTo>
                    <a:pt x="17645" y="20741"/>
                  </a:lnTo>
                  <a:lnTo>
                    <a:pt x="18014" y="20741"/>
                  </a:lnTo>
                  <a:lnTo>
                    <a:pt x="18014" y="21884"/>
                  </a:lnTo>
                  <a:lnTo>
                    <a:pt x="18014" y="24730"/>
                  </a:lnTo>
                  <a:cubicBezTo>
                    <a:pt x="18014" y="25325"/>
                    <a:pt x="18502" y="25825"/>
                    <a:pt x="19110" y="25825"/>
                  </a:cubicBezTo>
                  <a:lnTo>
                    <a:pt x="20693" y="25825"/>
                  </a:lnTo>
                  <a:cubicBezTo>
                    <a:pt x="21300" y="25825"/>
                    <a:pt x="21789" y="25325"/>
                    <a:pt x="21789" y="24730"/>
                  </a:cubicBezTo>
                  <a:lnTo>
                    <a:pt x="21789" y="21884"/>
                  </a:lnTo>
                  <a:lnTo>
                    <a:pt x="21789" y="20741"/>
                  </a:lnTo>
                  <a:lnTo>
                    <a:pt x="22158" y="20741"/>
                  </a:lnTo>
                  <a:lnTo>
                    <a:pt x="22158" y="19693"/>
                  </a:lnTo>
                  <a:lnTo>
                    <a:pt x="22158" y="17086"/>
                  </a:lnTo>
                  <a:cubicBezTo>
                    <a:pt x="22158" y="16705"/>
                    <a:pt x="21836" y="16383"/>
                    <a:pt x="21443" y="16383"/>
                  </a:cubicBezTo>
                  <a:lnTo>
                    <a:pt x="21050" y="16383"/>
                  </a:lnTo>
                  <a:cubicBezTo>
                    <a:pt x="21050" y="15752"/>
                    <a:pt x="20538" y="15240"/>
                    <a:pt x="19907" y="15240"/>
                  </a:cubicBezTo>
                  <a:cubicBezTo>
                    <a:pt x="19276" y="15240"/>
                    <a:pt x="18764" y="15752"/>
                    <a:pt x="18764" y="16383"/>
                  </a:cubicBezTo>
                  <a:lnTo>
                    <a:pt x="18360" y="16383"/>
                  </a:lnTo>
                  <a:cubicBezTo>
                    <a:pt x="17967" y="16383"/>
                    <a:pt x="17657" y="16705"/>
                    <a:pt x="17657" y="17086"/>
                  </a:cubicBezTo>
                  <a:lnTo>
                    <a:pt x="17657" y="19003"/>
                  </a:lnTo>
                  <a:lnTo>
                    <a:pt x="17133" y="19003"/>
                  </a:lnTo>
                  <a:cubicBezTo>
                    <a:pt x="17074" y="18753"/>
                    <a:pt x="16847" y="18562"/>
                    <a:pt x="16586" y="18562"/>
                  </a:cubicBezTo>
                  <a:cubicBezTo>
                    <a:pt x="16312" y="18562"/>
                    <a:pt x="16085" y="18753"/>
                    <a:pt x="16038" y="19003"/>
                  </a:cubicBezTo>
                  <a:lnTo>
                    <a:pt x="15347" y="19003"/>
                  </a:lnTo>
                  <a:cubicBezTo>
                    <a:pt x="15288" y="18753"/>
                    <a:pt x="15062" y="18562"/>
                    <a:pt x="14788" y="18562"/>
                  </a:cubicBezTo>
                  <a:cubicBezTo>
                    <a:pt x="14526" y="18562"/>
                    <a:pt x="14300" y="18753"/>
                    <a:pt x="14240" y="19003"/>
                  </a:cubicBezTo>
                  <a:lnTo>
                    <a:pt x="14026" y="19003"/>
                  </a:lnTo>
                  <a:cubicBezTo>
                    <a:pt x="13942" y="18431"/>
                    <a:pt x="13680" y="17919"/>
                    <a:pt x="13288" y="17526"/>
                  </a:cubicBezTo>
                  <a:lnTo>
                    <a:pt x="14871" y="17526"/>
                  </a:lnTo>
                  <a:cubicBezTo>
                    <a:pt x="14895" y="17919"/>
                    <a:pt x="15216" y="18229"/>
                    <a:pt x="15621" y="18229"/>
                  </a:cubicBezTo>
                  <a:cubicBezTo>
                    <a:pt x="16014" y="18229"/>
                    <a:pt x="16336" y="17919"/>
                    <a:pt x="16371" y="17526"/>
                  </a:cubicBezTo>
                  <a:lnTo>
                    <a:pt x="16455" y="17526"/>
                  </a:lnTo>
                  <a:cubicBezTo>
                    <a:pt x="16871" y="17526"/>
                    <a:pt x="17205" y="17193"/>
                    <a:pt x="17205" y="16788"/>
                  </a:cubicBezTo>
                  <a:lnTo>
                    <a:pt x="17205" y="16133"/>
                  </a:lnTo>
                  <a:lnTo>
                    <a:pt x="17205" y="15383"/>
                  </a:lnTo>
                  <a:lnTo>
                    <a:pt x="17205" y="14978"/>
                  </a:lnTo>
                  <a:lnTo>
                    <a:pt x="17205" y="14585"/>
                  </a:lnTo>
                  <a:lnTo>
                    <a:pt x="17205" y="13038"/>
                  </a:lnTo>
                  <a:lnTo>
                    <a:pt x="17217" y="13038"/>
                  </a:lnTo>
                  <a:cubicBezTo>
                    <a:pt x="17776" y="13038"/>
                    <a:pt x="18264" y="12728"/>
                    <a:pt x="18526" y="12264"/>
                  </a:cubicBezTo>
                  <a:cubicBezTo>
                    <a:pt x="18622" y="12311"/>
                    <a:pt x="18717" y="12335"/>
                    <a:pt x="18824" y="12335"/>
                  </a:cubicBezTo>
                  <a:cubicBezTo>
                    <a:pt x="19074" y="12335"/>
                    <a:pt x="19300" y="12216"/>
                    <a:pt x="19443" y="12026"/>
                  </a:cubicBezTo>
                  <a:lnTo>
                    <a:pt x="20622" y="12026"/>
                  </a:lnTo>
                  <a:lnTo>
                    <a:pt x="21122" y="11526"/>
                  </a:lnTo>
                  <a:lnTo>
                    <a:pt x="21122" y="7370"/>
                  </a:lnTo>
                  <a:cubicBezTo>
                    <a:pt x="21300" y="7215"/>
                    <a:pt x="21419" y="7001"/>
                    <a:pt x="21419" y="6751"/>
                  </a:cubicBezTo>
                  <a:lnTo>
                    <a:pt x="21705" y="6751"/>
                  </a:lnTo>
                  <a:lnTo>
                    <a:pt x="22717" y="4989"/>
                  </a:lnTo>
                  <a:lnTo>
                    <a:pt x="22717" y="3406"/>
                  </a:lnTo>
                  <a:lnTo>
                    <a:pt x="21717" y="3406"/>
                  </a:lnTo>
                  <a:lnTo>
                    <a:pt x="21717" y="4715"/>
                  </a:lnTo>
                  <a:lnTo>
                    <a:pt x="21122" y="5739"/>
                  </a:lnTo>
                  <a:lnTo>
                    <a:pt x="20110" y="5739"/>
                  </a:lnTo>
                  <a:lnTo>
                    <a:pt x="19514" y="4715"/>
                  </a:lnTo>
                  <a:lnTo>
                    <a:pt x="19514" y="3406"/>
                  </a:lnTo>
                  <a:lnTo>
                    <a:pt x="18514" y="3406"/>
                  </a:lnTo>
                  <a:lnTo>
                    <a:pt x="18514" y="4989"/>
                  </a:lnTo>
                  <a:lnTo>
                    <a:pt x="19526" y="6751"/>
                  </a:lnTo>
                  <a:lnTo>
                    <a:pt x="19812" y="6751"/>
                  </a:lnTo>
                  <a:cubicBezTo>
                    <a:pt x="19812" y="7001"/>
                    <a:pt x="19931" y="7215"/>
                    <a:pt x="20110" y="7370"/>
                  </a:cubicBezTo>
                  <a:lnTo>
                    <a:pt x="20110" y="11025"/>
                  </a:lnTo>
                  <a:lnTo>
                    <a:pt x="19443" y="11025"/>
                  </a:lnTo>
                  <a:cubicBezTo>
                    <a:pt x="19300" y="10847"/>
                    <a:pt x="19074" y="10728"/>
                    <a:pt x="18824" y="10728"/>
                  </a:cubicBezTo>
                  <a:cubicBezTo>
                    <a:pt x="18717" y="10728"/>
                    <a:pt x="18610" y="10752"/>
                    <a:pt x="18514" y="10787"/>
                  </a:cubicBezTo>
                  <a:cubicBezTo>
                    <a:pt x="18264" y="10335"/>
                    <a:pt x="17776" y="10025"/>
                    <a:pt x="17205" y="10025"/>
                  </a:cubicBezTo>
                  <a:lnTo>
                    <a:pt x="17193" y="10025"/>
                  </a:lnTo>
                  <a:lnTo>
                    <a:pt x="17193" y="9632"/>
                  </a:lnTo>
                  <a:lnTo>
                    <a:pt x="17193" y="5834"/>
                  </a:lnTo>
                  <a:cubicBezTo>
                    <a:pt x="17193" y="2608"/>
                    <a:pt x="14585" y="0"/>
                    <a:pt x="11359"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accent5">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1" name="Google Shape;3061;p51"/>
            <p:cNvGrpSpPr/>
            <p:nvPr/>
          </p:nvGrpSpPr>
          <p:grpSpPr>
            <a:xfrm>
              <a:off x="6492475" y="2433325"/>
              <a:ext cx="568250" cy="645625"/>
              <a:chOff x="6492475" y="1080925"/>
              <a:chExt cx="568250" cy="645625"/>
            </a:xfrm>
          </p:grpSpPr>
          <p:sp>
            <p:nvSpPr>
              <p:cNvPr id="3062" name="Google Shape;3062;p51"/>
              <p:cNvSpPr/>
              <p:nvPr/>
            </p:nvSpPr>
            <p:spPr>
              <a:xfrm>
                <a:off x="6632075" y="1544975"/>
                <a:ext cx="28300" cy="14000"/>
              </a:xfrm>
              <a:custGeom>
                <a:avLst/>
                <a:gdLst/>
                <a:ahLst/>
                <a:cxnLst/>
                <a:rect l="l" t="t" r="r" b="b"/>
                <a:pathLst>
                  <a:path w="1132" h="560" extrusionOk="0">
                    <a:moveTo>
                      <a:pt x="560" y="0"/>
                    </a:moveTo>
                    <a:cubicBezTo>
                      <a:pt x="250" y="0"/>
                      <a:pt x="0" y="250"/>
                      <a:pt x="0" y="560"/>
                    </a:cubicBezTo>
                    <a:lnTo>
                      <a:pt x="1131" y="560"/>
                    </a:lnTo>
                    <a:cubicBezTo>
                      <a:pt x="1131" y="250"/>
                      <a:pt x="869" y="0"/>
                      <a:pt x="5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1"/>
              <p:cNvSpPr/>
              <p:nvPr/>
            </p:nvSpPr>
            <p:spPr>
              <a:xfrm>
                <a:off x="6676725" y="1544975"/>
                <a:ext cx="28300" cy="14000"/>
              </a:xfrm>
              <a:custGeom>
                <a:avLst/>
                <a:gdLst/>
                <a:ahLst/>
                <a:cxnLst/>
                <a:rect l="l" t="t" r="r" b="b"/>
                <a:pathLst>
                  <a:path w="1132" h="560" extrusionOk="0">
                    <a:moveTo>
                      <a:pt x="572" y="0"/>
                    </a:moveTo>
                    <a:cubicBezTo>
                      <a:pt x="250" y="0"/>
                      <a:pt x="0" y="250"/>
                      <a:pt x="0" y="560"/>
                    </a:cubicBezTo>
                    <a:lnTo>
                      <a:pt x="1131" y="560"/>
                    </a:lnTo>
                    <a:cubicBezTo>
                      <a:pt x="1131" y="250"/>
                      <a:pt x="881"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1"/>
              <p:cNvSpPr/>
              <p:nvPr/>
            </p:nvSpPr>
            <p:spPr>
              <a:xfrm>
                <a:off x="6848175" y="1544975"/>
                <a:ext cx="28300" cy="14000"/>
              </a:xfrm>
              <a:custGeom>
                <a:avLst/>
                <a:gdLst/>
                <a:ahLst/>
                <a:cxnLst/>
                <a:rect l="l" t="t" r="r" b="b"/>
                <a:pathLst>
                  <a:path w="1132" h="560" extrusionOk="0">
                    <a:moveTo>
                      <a:pt x="560" y="0"/>
                    </a:moveTo>
                    <a:cubicBezTo>
                      <a:pt x="250" y="0"/>
                      <a:pt x="0" y="250"/>
                      <a:pt x="0" y="560"/>
                    </a:cubicBezTo>
                    <a:lnTo>
                      <a:pt x="1131" y="560"/>
                    </a:lnTo>
                    <a:cubicBezTo>
                      <a:pt x="1131" y="250"/>
                      <a:pt x="881" y="0"/>
                      <a:pt x="5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1"/>
              <p:cNvSpPr/>
              <p:nvPr/>
            </p:nvSpPr>
            <p:spPr>
              <a:xfrm>
                <a:off x="6892825" y="1544975"/>
                <a:ext cx="28300" cy="14000"/>
              </a:xfrm>
              <a:custGeom>
                <a:avLst/>
                <a:gdLst/>
                <a:ahLst/>
                <a:cxnLst/>
                <a:rect l="l" t="t" r="r" b="b"/>
                <a:pathLst>
                  <a:path w="1132" h="560" extrusionOk="0">
                    <a:moveTo>
                      <a:pt x="572" y="0"/>
                    </a:moveTo>
                    <a:cubicBezTo>
                      <a:pt x="262" y="0"/>
                      <a:pt x="0" y="250"/>
                      <a:pt x="0" y="560"/>
                    </a:cubicBezTo>
                    <a:lnTo>
                      <a:pt x="1131" y="560"/>
                    </a:lnTo>
                    <a:cubicBezTo>
                      <a:pt x="1131" y="250"/>
                      <a:pt x="881"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1"/>
              <p:cNvSpPr/>
              <p:nvPr/>
            </p:nvSpPr>
            <p:spPr>
              <a:xfrm>
                <a:off x="6709150" y="1498825"/>
                <a:ext cx="134875" cy="67600"/>
              </a:xfrm>
              <a:custGeom>
                <a:avLst/>
                <a:gdLst/>
                <a:ahLst/>
                <a:cxnLst/>
                <a:rect l="l" t="t" r="r" b="b"/>
                <a:pathLst>
                  <a:path w="5395" h="2704" extrusionOk="0">
                    <a:moveTo>
                      <a:pt x="2704" y="1"/>
                    </a:moveTo>
                    <a:cubicBezTo>
                      <a:pt x="1203" y="1"/>
                      <a:pt x="1" y="1215"/>
                      <a:pt x="1" y="2703"/>
                    </a:cubicBezTo>
                    <a:lnTo>
                      <a:pt x="5394" y="2703"/>
                    </a:lnTo>
                    <a:cubicBezTo>
                      <a:pt x="5394" y="1215"/>
                      <a:pt x="4192" y="1"/>
                      <a:pt x="27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1"/>
              <p:cNvSpPr/>
              <p:nvPr/>
            </p:nvSpPr>
            <p:spPr>
              <a:xfrm>
                <a:off x="6651425" y="1517875"/>
                <a:ext cx="37825" cy="18775"/>
              </a:xfrm>
              <a:custGeom>
                <a:avLst/>
                <a:gdLst/>
                <a:ahLst/>
                <a:cxnLst/>
                <a:rect l="l" t="t" r="r" b="b"/>
                <a:pathLst>
                  <a:path w="1513" h="751" extrusionOk="0">
                    <a:moveTo>
                      <a:pt x="0" y="1"/>
                    </a:moveTo>
                    <a:cubicBezTo>
                      <a:pt x="0" y="417"/>
                      <a:pt x="333" y="751"/>
                      <a:pt x="750" y="751"/>
                    </a:cubicBezTo>
                    <a:cubicBezTo>
                      <a:pt x="1167" y="751"/>
                      <a:pt x="1512" y="417"/>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1"/>
              <p:cNvSpPr/>
              <p:nvPr/>
            </p:nvSpPr>
            <p:spPr>
              <a:xfrm>
                <a:off x="6863950" y="1517875"/>
                <a:ext cx="37825" cy="18775"/>
              </a:xfrm>
              <a:custGeom>
                <a:avLst/>
                <a:gdLst/>
                <a:ahLst/>
                <a:cxnLst/>
                <a:rect l="l" t="t" r="r" b="b"/>
                <a:pathLst>
                  <a:path w="1513" h="751" extrusionOk="0">
                    <a:moveTo>
                      <a:pt x="0" y="1"/>
                    </a:moveTo>
                    <a:cubicBezTo>
                      <a:pt x="0" y="417"/>
                      <a:pt x="345" y="751"/>
                      <a:pt x="762" y="751"/>
                    </a:cubicBezTo>
                    <a:cubicBezTo>
                      <a:pt x="1179" y="751"/>
                      <a:pt x="1512" y="417"/>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1"/>
              <p:cNvSpPr/>
              <p:nvPr/>
            </p:nvSpPr>
            <p:spPr>
              <a:xfrm>
                <a:off x="6532650" y="1249700"/>
                <a:ext cx="48550" cy="132175"/>
              </a:xfrm>
              <a:custGeom>
                <a:avLst/>
                <a:gdLst/>
                <a:ahLst/>
                <a:cxnLst/>
                <a:rect l="l" t="t" r="r" b="b"/>
                <a:pathLst>
                  <a:path w="1942" h="5287" extrusionOk="0">
                    <a:moveTo>
                      <a:pt x="0" y="0"/>
                    </a:moveTo>
                    <a:lnTo>
                      <a:pt x="0" y="4774"/>
                    </a:lnTo>
                    <a:lnTo>
                      <a:pt x="501" y="5286"/>
                    </a:lnTo>
                    <a:lnTo>
                      <a:pt x="1941" y="5286"/>
                    </a:lnTo>
                    <a:lnTo>
                      <a:pt x="1941" y="4274"/>
                    </a:lnTo>
                    <a:lnTo>
                      <a:pt x="1013" y="4274"/>
                    </a:lnTo>
                    <a:lnTo>
                      <a:pt x="10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1"/>
              <p:cNvSpPr/>
              <p:nvPr/>
            </p:nvSpPr>
            <p:spPr>
              <a:xfrm>
                <a:off x="6525200" y="1229450"/>
                <a:ext cx="40225" cy="40200"/>
              </a:xfrm>
              <a:custGeom>
                <a:avLst/>
                <a:gdLst/>
                <a:ahLst/>
                <a:cxnLst/>
                <a:rect l="l" t="t" r="r" b="b"/>
                <a:pathLst>
                  <a:path w="1609" h="1608" extrusionOk="0">
                    <a:moveTo>
                      <a:pt x="799" y="0"/>
                    </a:moveTo>
                    <a:cubicBezTo>
                      <a:pt x="358" y="0"/>
                      <a:pt x="1" y="358"/>
                      <a:pt x="1" y="810"/>
                    </a:cubicBezTo>
                    <a:cubicBezTo>
                      <a:pt x="1" y="1251"/>
                      <a:pt x="358" y="1608"/>
                      <a:pt x="799" y="1608"/>
                    </a:cubicBezTo>
                    <a:cubicBezTo>
                      <a:pt x="1239" y="1608"/>
                      <a:pt x="1608" y="1251"/>
                      <a:pt x="1608" y="810"/>
                    </a:cubicBezTo>
                    <a:cubicBezTo>
                      <a:pt x="1608" y="358"/>
                      <a:pt x="1239" y="0"/>
                      <a:pt x="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1"/>
              <p:cNvSpPr/>
              <p:nvPr/>
            </p:nvSpPr>
            <p:spPr>
              <a:xfrm>
                <a:off x="6569850" y="1349100"/>
                <a:ext cx="40225" cy="40225"/>
              </a:xfrm>
              <a:custGeom>
                <a:avLst/>
                <a:gdLst/>
                <a:ahLst/>
                <a:cxnLst/>
                <a:rect l="l" t="t" r="r" b="b"/>
                <a:pathLst>
                  <a:path w="1609" h="1609" extrusionOk="0">
                    <a:moveTo>
                      <a:pt x="810" y="1"/>
                    </a:moveTo>
                    <a:cubicBezTo>
                      <a:pt x="358" y="1"/>
                      <a:pt x="1" y="358"/>
                      <a:pt x="1" y="798"/>
                    </a:cubicBezTo>
                    <a:cubicBezTo>
                      <a:pt x="1" y="1239"/>
                      <a:pt x="358" y="1608"/>
                      <a:pt x="810" y="1608"/>
                    </a:cubicBezTo>
                    <a:cubicBezTo>
                      <a:pt x="1251" y="1608"/>
                      <a:pt x="1608" y="1239"/>
                      <a:pt x="1608" y="798"/>
                    </a:cubicBezTo>
                    <a:cubicBezTo>
                      <a:pt x="1608" y="358"/>
                      <a:pt x="1251"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1"/>
              <p:cNvSpPr/>
              <p:nvPr/>
            </p:nvSpPr>
            <p:spPr>
              <a:xfrm>
                <a:off x="6588025" y="1331675"/>
                <a:ext cx="84250" cy="75250"/>
              </a:xfrm>
              <a:custGeom>
                <a:avLst/>
                <a:gdLst/>
                <a:ahLst/>
                <a:cxnLst/>
                <a:rect l="l" t="t" r="r" b="b"/>
                <a:pathLst>
                  <a:path w="3370" h="3010" extrusionOk="0">
                    <a:moveTo>
                      <a:pt x="1694" y="1"/>
                    </a:moveTo>
                    <a:cubicBezTo>
                      <a:pt x="1267" y="1"/>
                      <a:pt x="844" y="182"/>
                      <a:pt x="548" y="531"/>
                    </a:cubicBezTo>
                    <a:cubicBezTo>
                      <a:pt x="0" y="1150"/>
                      <a:pt x="71" y="2103"/>
                      <a:pt x="703" y="2650"/>
                    </a:cubicBezTo>
                    <a:cubicBezTo>
                      <a:pt x="986" y="2891"/>
                      <a:pt x="1334" y="3009"/>
                      <a:pt x="1680" y="3009"/>
                    </a:cubicBezTo>
                    <a:cubicBezTo>
                      <a:pt x="2105" y="3009"/>
                      <a:pt x="2527" y="2831"/>
                      <a:pt x="2822" y="2484"/>
                    </a:cubicBezTo>
                    <a:cubicBezTo>
                      <a:pt x="3370" y="1853"/>
                      <a:pt x="3298" y="912"/>
                      <a:pt x="2667" y="364"/>
                    </a:cubicBezTo>
                    <a:cubicBezTo>
                      <a:pt x="2385" y="119"/>
                      <a:pt x="2038" y="1"/>
                      <a:pt x="1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1"/>
              <p:cNvSpPr/>
              <p:nvPr/>
            </p:nvSpPr>
            <p:spPr>
              <a:xfrm>
                <a:off x="6492475" y="1166050"/>
                <a:ext cx="105375" cy="83675"/>
              </a:xfrm>
              <a:custGeom>
                <a:avLst/>
                <a:gdLst/>
                <a:ahLst/>
                <a:cxnLst/>
                <a:rect l="l" t="t" r="r" b="b"/>
                <a:pathLst>
                  <a:path w="4215" h="3347" extrusionOk="0">
                    <a:moveTo>
                      <a:pt x="0" y="0"/>
                    </a:moveTo>
                    <a:lnTo>
                      <a:pt x="0" y="1584"/>
                    </a:lnTo>
                    <a:lnTo>
                      <a:pt x="1012" y="3346"/>
                    </a:lnTo>
                    <a:lnTo>
                      <a:pt x="3203" y="3346"/>
                    </a:lnTo>
                    <a:lnTo>
                      <a:pt x="4215" y="1584"/>
                    </a:lnTo>
                    <a:lnTo>
                      <a:pt x="4215" y="0"/>
                    </a:lnTo>
                    <a:lnTo>
                      <a:pt x="3203" y="0"/>
                    </a:lnTo>
                    <a:lnTo>
                      <a:pt x="3203" y="1310"/>
                    </a:lnTo>
                    <a:lnTo>
                      <a:pt x="2620" y="2334"/>
                    </a:lnTo>
                    <a:lnTo>
                      <a:pt x="1596" y="2334"/>
                    </a:lnTo>
                    <a:lnTo>
                      <a:pt x="1012" y="1310"/>
                    </a:lnTo>
                    <a:lnTo>
                      <a:pt x="10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1"/>
              <p:cNvSpPr/>
              <p:nvPr/>
            </p:nvSpPr>
            <p:spPr>
              <a:xfrm>
                <a:off x="6972000" y="1249700"/>
                <a:ext cx="48525" cy="132175"/>
              </a:xfrm>
              <a:custGeom>
                <a:avLst/>
                <a:gdLst/>
                <a:ahLst/>
                <a:cxnLst/>
                <a:rect l="l" t="t" r="r" b="b"/>
                <a:pathLst>
                  <a:path w="1941" h="5287" extrusionOk="0">
                    <a:moveTo>
                      <a:pt x="929" y="0"/>
                    </a:moveTo>
                    <a:lnTo>
                      <a:pt x="929" y="4274"/>
                    </a:lnTo>
                    <a:lnTo>
                      <a:pt x="0" y="4274"/>
                    </a:lnTo>
                    <a:lnTo>
                      <a:pt x="0" y="5286"/>
                    </a:lnTo>
                    <a:lnTo>
                      <a:pt x="1441" y="5286"/>
                    </a:lnTo>
                    <a:lnTo>
                      <a:pt x="1941" y="4774"/>
                    </a:lnTo>
                    <a:lnTo>
                      <a:pt x="19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1"/>
              <p:cNvSpPr/>
              <p:nvPr/>
            </p:nvSpPr>
            <p:spPr>
              <a:xfrm>
                <a:off x="6987775" y="1229450"/>
                <a:ext cx="40200" cy="40200"/>
              </a:xfrm>
              <a:custGeom>
                <a:avLst/>
                <a:gdLst/>
                <a:ahLst/>
                <a:cxnLst/>
                <a:rect l="l" t="t" r="r" b="b"/>
                <a:pathLst>
                  <a:path w="1608" h="1608" extrusionOk="0">
                    <a:moveTo>
                      <a:pt x="810" y="0"/>
                    </a:moveTo>
                    <a:cubicBezTo>
                      <a:pt x="357" y="0"/>
                      <a:pt x="0" y="358"/>
                      <a:pt x="0" y="810"/>
                    </a:cubicBezTo>
                    <a:cubicBezTo>
                      <a:pt x="0" y="1251"/>
                      <a:pt x="357" y="1608"/>
                      <a:pt x="810" y="1608"/>
                    </a:cubicBezTo>
                    <a:cubicBezTo>
                      <a:pt x="1250" y="1608"/>
                      <a:pt x="1607" y="1251"/>
                      <a:pt x="1607" y="810"/>
                    </a:cubicBezTo>
                    <a:cubicBezTo>
                      <a:pt x="1607" y="358"/>
                      <a:pt x="1250"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1"/>
              <p:cNvSpPr/>
              <p:nvPr/>
            </p:nvSpPr>
            <p:spPr>
              <a:xfrm>
                <a:off x="6943125" y="1349100"/>
                <a:ext cx="40200" cy="40225"/>
              </a:xfrm>
              <a:custGeom>
                <a:avLst/>
                <a:gdLst/>
                <a:ahLst/>
                <a:cxnLst/>
                <a:rect l="l" t="t" r="r" b="b"/>
                <a:pathLst>
                  <a:path w="1608" h="1609" extrusionOk="0">
                    <a:moveTo>
                      <a:pt x="810" y="1"/>
                    </a:moveTo>
                    <a:cubicBezTo>
                      <a:pt x="357" y="1"/>
                      <a:pt x="0" y="358"/>
                      <a:pt x="0" y="798"/>
                    </a:cubicBezTo>
                    <a:cubicBezTo>
                      <a:pt x="0" y="1239"/>
                      <a:pt x="357" y="1608"/>
                      <a:pt x="810" y="1608"/>
                    </a:cubicBezTo>
                    <a:cubicBezTo>
                      <a:pt x="1250" y="1608"/>
                      <a:pt x="1608" y="1239"/>
                      <a:pt x="1608" y="798"/>
                    </a:cubicBezTo>
                    <a:cubicBezTo>
                      <a:pt x="1608" y="358"/>
                      <a:pt x="1250"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1"/>
              <p:cNvSpPr/>
              <p:nvPr/>
            </p:nvSpPr>
            <p:spPr>
              <a:xfrm>
                <a:off x="6885075" y="1331550"/>
                <a:ext cx="75325" cy="75325"/>
              </a:xfrm>
              <a:custGeom>
                <a:avLst/>
                <a:gdLst/>
                <a:ahLst/>
                <a:cxnLst/>
                <a:rect l="l" t="t" r="r" b="b"/>
                <a:pathLst>
                  <a:path w="3013" h="3013" extrusionOk="0">
                    <a:moveTo>
                      <a:pt x="1513" y="0"/>
                    </a:moveTo>
                    <a:cubicBezTo>
                      <a:pt x="679" y="0"/>
                      <a:pt x="0" y="667"/>
                      <a:pt x="0" y="1500"/>
                    </a:cubicBezTo>
                    <a:cubicBezTo>
                      <a:pt x="0" y="2334"/>
                      <a:pt x="679" y="3013"/>
                      <a:pt x="1513" y="3013"/>
                    </a:cubicBezTo>
                    <a:cubicBezTo>
                      <a:pt x="2346" y="3013"/>
                      <a:pt x="3013" y="2334"/>
                      <a:pt x="3013" y="1500"/>
                    </a:cubicBezTo>
                    <a:cubicBezTo>
                      <a:pt x="3013" y="667"/>
                      <a:pt x="2346"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1"/>
              <p:cNvSpPr/>
              <p:nvPr/>
            </p:nvSpPr>
            <p:spPr>
              <a:xfrm>
                <a:off x="6955325" y="1166050"/>
                <a:ext cx="105400" cy="83675"/>
              </a:xfrm>
              <a:custGeom>
                <a:avLst/>
                <a:gdLst/>
                <a:ahLst/>
                <a:cxnLst/>
                <a:rect l="l" t="t" r="r" b="b"/>
                <a:pathLst>
                  <a:path w="4216" h="3347" extrusionOk="0">
                    <a:moveTo>
                      <a:pt x="0" y="0"/>
                    </a:moveTo>
                    <a:lnTo>
                      <a:pt x="0" y="1584"/>
                    </a:lnTo>
                    <a:lnTo>
                      <a:pt x="1012" y="3346"/>
                    </a:lnTo>
                    <a:lnTo>
                      <a:pt x="3203" y="3346"/>
                    </a:lnTo>
                    <a:lnTo>
                      <a:pt x="4215" y="1584"/>
                    </a:lnTo>
                    <a:lnTo>
                      <a:pt x="4215" y="0"/>
                    </a:lnTo>
                    <a:lnTo>
                      <a:pt x="3203" y="0"/>
                    </a:lnTo>
                    <a:lnTo>
                      <a:pt x="3203" y="1310"/>
                    </a:lnTo>
                    <a:lnTo>
                      <a:pt x="2620" y="2334"/>
                    </a:lnTo>
                    <a:lnTo>
                      <a:pt x="1596" y="2334"/>
                    </a:lnTo>
                    <a:lnTo>
                      <a:pt x="1012" y="1310"/>
                    </a:lnTo>
                    <a:lnTo>
                      <a:pt x="10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1"/>
              <p:cNvSpPr/>
              <p:nvPr/>
            </p:nvSpPr>
            <p:spPr>
              <a:xfrm>
                <a:off x="6577300" y="1555975"/>
                <a:ext cx="398575" cy="30375"/>
              </a:xfrm>
              <a:custGeom>
                <a:avLst/>
                <a:gdLst/>
                <a:ahLst/>
                <a:cxnLst/>
                <a:rect l="l" t="t" r="r" b="b"/>
                <a:pathLst>
                  <a:path w="15943" h="1215" extrusionOk="0">
                    <a:moveTo>
                      <a:pt x="0" y="1"/>
                    </a:moveTo>
                    <a:lnTo>
                      <a:pt x="0" y="1215"/>
                    </a:lnTo>
                    <a:lnTo>
                      <a:pt x="15943" y="1215"/>
                    </a:lnTo>
                    <a:lnTo>
                      <a:pt x="159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1"/>
              <p:cNvSpPr/>
              <p:nvPr/>
            </p:nvSpPr>
            <p:spPr>
              <a:xfrm>
                <a:off x="6630575" y="1080925"/>
                <a:ext cx="292025" cy="438175"/>
              </a:xfrm>
              <a:custGeom>
                <a:avLst/>
                <a:gdLst/>
                <a:ahLst/>
                <a:cxnLst/>
                <a:rect l="l" t="t" r="r" b="b"/>
                <a:pathLst>
                  <a:path w="11681" h="17527" extrusionOk="0">
                    <a:moveTo>
                      <a:pt x="5847" y="0"/>
                    </a:moveTo>
                    <a:cubicBezTo>
                      <a:pt x="2620" y="0"/>
                      <a:pt x="1" y="2608"/>
                      <a:pt x="1" y="5834"/>
                    </a:cubicBezTo>
                    <a:lnTo>
                      <a:pt x="1" y="9632"/>
                    </a:lnTo>
                    <a:lnTo>
                      <a:pt x="1" y="16788"/>
                    </a:lnTo>
                    <a:cubicBezTo>
                      <a:pt x="1" y="17193"/>
                      <a:pt x="334" y="17526"/>
                      <a:pt x="751" y="17526"/>
                    </a:cubicBezTo>
                    <a:lnTo>
                      <a:pt x="10931" y="17526"/>
                    </a:lnTo>
                    <a:cubicBezTo>
                      <a:pt x="11347" y="17526"/>
                      <a:pt x="11681" y="17193"/>
                      <a:pt x="11681" y="16788"/>
                    </a:cubicBezTo>
                    <a:lnTo>
                      <a:pt x="11681" y="9632"/>
                    </a:lnTo>
                    <a:lnTo>
                      <a:pt x="11681" y="5834"/>
                    </a:lnTo>
                    <a:cubicBezTo>
                      <a:pt x="11681" y="2608"/>
                      <a:pt x="9061" y="0"/>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1"/>
              <p:cNvSpPr/>
              <p:nvPr/>
            </p:nvSpPr>
            <p:spPr>
              <a:xfrm>
                <a:off x="6630575" y="1455375"/>
                <a:ext cx="292025" cy="63725"/>
              </a:xfrm>
              <a:custGeom>
                <a:avLst/>
                <a:gdLst/>
                <a:ahLst/>
                <a:cxnLst/>
                <a:rect l="l" t="t" r="r" b="b"/>
                <a:pathLst>
                  <a:path w="11681" h="2549" extrusionOk="0">
                    <a:moveTo>
                      <a:pt x="1" y="0"/>
                    </a:moveTo>
                    <a:lnTo>
                      <a:pt x="1" y="1810"/>
                    </a:lnTo>
                    <a:cubicBezTo>
                      <a:pt x="1" y="2215"/>
                      <a:pt x="334" y="2548"/>
                      <a:pt x="751" y="2548"/>
                    </a:cubicBezTo>
                    <a:lnTo>
                      <a:pt x="10931" y="2548"/>
                    </a:lnTo>
                    <a:cubicBezTo>
                      <a:pt x="11347" y="2548"/>
                      <a:pt x="11681" y="2215"/>
                      <a:pt x="11681" y="1810"/>
                    </a:cubicBezTo>
                    <a:lnTo>
                      <a:pt x="116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1"/>
              <p:cNvSpPr/>
              <p:nvPr/>
            </p:nvSpPr>
            <p:spPr>
              <a:xfrm>
                <a:off x="6669275" y="1333325"/>
                <a:ext cx="214325" cy="67300"/>
              </a:xfrm>
              <a:custGeom>
                <a:avLst/>
                <a:gdLst/>
                <a:ahLst/>
                <a:cxnLst/>
                <a:rect l="l" t="t" r="r" b="b"/>
                <a:pathLst>
                  <a:path w="8573" h="2692" extrusionOk="0">
                    <a:moveTo>
                      <a:pt x="1346" y="1"/>
                    </a:moveTo>
                    <a:cubicBezTo>
                      <a:pt x="608" y="1"/>
                      <a:pt x="0" y="608"/>
                      <a:pt x="0" y="1346"/>
                    </a:cubicBezTo>
                    <a:cubicBezTo>
                      <a:pt x="0" y="2096"/>
                      <a:pt x="608" y="2691"/>
                      <a:pt x="1346" y="2691"/>
                    </a:cubicBezTo>
                    <a:lnTo>
                      <a:pt x="7228" y="2691"/>
                    </a:lnTo>
                    <a:cubicBezTo>
                      <a:pt x="7978" y="2691"/>
                      <a:pt x="8573" y="2096"/>
                      <a:pt x="8573" y="1346"/>
                    </a:cubicBezTo>
                    <a:cubicBezTo>
                      <a:pt x="8573" y="608"/>
                      <a:pt x="7978" y="1"/>
                      <a:pt x="7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1"/>
              <p:cNvSpPr/>
              <p:nvPr/>
            </p:nvSpPr>
            <p:spPr>
              <a:xfrm>
                <a:off x="6663025" y="1327075"/>
                <a:ext cx="227125" cy="79800"/>
              </a:xfrm>
              <a:custGeom>
                <a:avLst/>
                <a:gdLst/>
                <a:ahLst/>
                <a:cxnLst/>
                <a:rect l="l" t="t" r="r" b="b"/>
                <a:pathLst>
                  <a:path w="9085" h="3192" extrusionOk="0">
                    <a:moveTo>
                      <a:pt x="7489" y="513"/>
                    </a:moveTo>
                    <a:cubicBezTo>
                      <a:pt x="8085" y="513"/>
                      <a:pt x="8573" y="1001"/>
                      <a:pt x="8573" y="1596"/>
                    </a:cubicBezTo>
                    <a:cubicBezTo>
                      <a:pt x="8573" y="2203"/>
                      <a:pt x="8085" y="2691"/>
                      <a:pt x="7489" y="2691"/>
                    </a:cubicBezTo>
                    <a:lnTo>
                      <a:pt x="1608" y="2691"/>
                    </a:lnTo>
                    <a:cubicBezTo>
                      <a:pt x="1001" y="2691"/>
                      <a:pt x="512" y="2203"/>
                      <a:pt x="512" y="1596"/>
                    </a:cubicBezTo>
                    <a:cubicBezTo>
                      <a:pt x="512" y="1001"/>
                      <a:pt x="1001" y="513"/>
                      <a:pt x="1608" y="513"/>
                    </a:cubicBezTo>
                    <a:close/>
                    <a:moveTo>
                      <a:pt x="1608" y="1"/>
                    </a:moveTo>
                    <a:cubicBezTo>
                      <a:pt x="715" y="1"/>
                      <a:pt x="0" y="715"/>
                      <a:pt x="0" y="1596"/>
                    </a:cubicBezTo>
                    <a:cubicBezTo>
                      <a:pt x="0" y="2477"/>
                      <a:pt x="715" y="3192"/>
                      <a:pt x="1608" y="3192"/>
                    </a:cubicBezTo>
                    <a:lnTo>
                      <a:pt x="7489" y="3192"/>
                    </a:lnTo>
                    <a:cubicBezTo>
                      <a:pt x="8371" y="3192"/>
                      <a:pt x="9085" y="2477"/>
                      <a:pt x="9085" y="1596"/>
                    </a:cubicBezTo>
                    <a:cubicBezTo>
                      <a:pt x="9085" y="715"/>
                      <a:pt x="8371" y="1"/>
                      <a:pt x="7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1"/>
              <p:cNvSpPr/>
              <p:nvPr/>
            </p:nvSpPr>
            <p:spPr>
              <a:xfrm>
                <a:off x="6700225" y="133242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1"/>
              <p:cNvSpPr/>
              <p:nvPr/>
            </p:nvSpPr>
            <p:spPr>
              <a:xfrm>
                <a:off x="6735350" y="133242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1"/>
              <p:cNvSpPr/>
              <p:nvPr/>
            </p:nvSpPr>
            <p:spPr>
              <a:xfrm>
                <a:off x="6770175" y="133242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1"/>
              <p:cNvSpPr/>
              <p:nvPr/>
            </p:nvSpPr>
            <p:spPr>
              <a:xfrm>
                <a:off x="6805300" y="133242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1"/>
              <p:cNvSpPr/>
              <p:nvPr/>
            </p:nvSpPr>
            <p:spPr>
              <a:xfrm>
                <a:off x="6840425" y="133242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1"/>
              <p:cNvSpPr/>
              <p:nvPr/>
            </p:nvSpPr>
            <p:spPr>
              <a:xfrm>
                <a:off x="6630575" y="1445550"/>
                <a:ext cx="292025" cy="19975"/>
              </a:xfrm>
              <a:custGeom>
                <a:avLst/>
                <a:gdLst/>
                <a:ahLst/>
                <a:cxnLst/>
                <a:rect l="l" t="t" r="r" b="b"/>
                <a:pathLst>
                  <a:path w="11681" h="799" extrusionOk="0">
                    <a:moveTo>
                      <a:pt x="1" y="0"/>
                    </a:moveTo>
                    <a:lnTo>
                      <a:pt x="1" y="798"/>
                    </a:lnTo>
                    <a:lnTo>
                      <a:pt x="11681" y="798"/>
                    </a:lnTo>
                    <a:lnTo>
                      <a:pt x="11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1"/>
              <p:cNvSpPr/>
              <p:nvPr/>
            </p:nvSpPr>
            <p:spPr>
              <a:xfrm>
                <a:off x="6707675" y="1161875"/>
                <a:ext cx="137825" cy="138150"/>
              </a:xfrm>
              <a:custGeom>
                <a:avLst/>
                <a:gdLst/>
                <a:ahLst/>
                <a:cxnLst/>
                <a:rect l="l" t="t" r="r" b="b"/>
                <a:pathLst>
                  <a:path w="5513" h="5526" extrusionOk="0">
                    <a:moveTo>
                      <a:pt x="2751" y="1"/>
                    </a:moveTo>
                    <a:cubicBezTo>
                      <a:pt x="1227" y="1"/>
                      <a:pt x="0" y="1239"/>
                      <a:pt x="0" y="2763"/>
                    </a:cubicBezTo>
                    <a:cubicBezTo>
                      <a:pt x="0" y="4287"/>
                      <a:pt x="1227" y="5525"/>
                      <a:pt x="2751" y="5525"/>
                    </a:cubicBezTo>
                    <a:cubicBezTo>
                      <a:pt x="4287" y="5525"/>
                      <a:pt x="5513" y="4287"/>
                      <a:pt x="5513" y="2763"/>
                    </a:cubicBezTo>
                    <a:cubicBezTo>
                      <a:pt x="5513" y="1239"/>
                      <a:pt x="4287"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1"/>
              <p:cNvSpPr/>
              <p:nvPr/>
            </p:nvSpPr>
            <p:spPr>
              <a:xfrm>
                <a:off x="6723450" y="1177950"/>
                <a:ext cx="106275" cy="106300"/>
              </a:xfrm>
              <a:custGeom>
                <a:avLst/>
                <a:gdLst/>
                <a:ahLst/>
                <a:cxnLst/>
                <a:rect l="l" t="t" r="r" b="b"/>
                <a:pathLst>
                  <a:path w="4251" h="4252" extrusionOk="0">
                    <a:moveTo>
                      <a:pt x="2120" y="1"/>
                    </a:moveTo>
                    <a:cubicBezTo>
                      <a:pt x="953" y="1"/>
                      <a:pt x="0" y="953"/>
                      <a:pt x="0" y="2120"/>
                    </a:cubicBezTo>
                    <a:cubicBezTo>
                      <a:pt x="0" y="3299"/>
                      <a:pt x="953" y="4251"/>
                      <a:pt x="2120" y="4251"/>
                    </a:cubicBezTo>
                    <a:cubicBezTo>
                      <a:pt x="3298" y="4251"/>
                      <a:pt x="4251" y="3299"/>
                      <a:pt x="4251" y="2120"/>
                    </a:cubicBezTo>
                    <a:cubicBezTo>
                      <a:pt x="4251" y="953"/>
                      <a:pt x="3298" y="1"/>
                      <a:pt x="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1"/>
              <p:cNvSpPr/>
              <p:nvPr/>
            </p:nvSpPr>
            <p:spPr>
              <a:xfrm>
                <a:off x="6723450" y="1216050"/>
                <a:ext cx="106275" cy="68200"/>
              </a:xfrm>
              <a:custGeom>
                <a:avLst/>
                <a:gdLst/>
                <a:ahLst/>
                <a:cxnLst/>
                <a:rect l="l" t="t" r="r" b="b"/>
                <a:pathLst>
                  <a:path w="4251" h="2728" extrusionOk="0">
                    <a:moveTo>
                      <a:pt x="96" y="1"/>
                    </a:moveTo>
                    <a:cubicBezTo>
                      <a:pt x="36" y="191"/>
                      <a:pt x="0" y="394"/>
                      <a:pt x="0" y="596"/>
                    </a:cubicBezTo>
                    <a:cubicBezTo>
                      <a:pt x="0" y="1775"/>
                      <a:pt x="953" y="2727"/>
                      <a:pt x="2132" y="2727"/>
                    </a:cubicBezTo>
                    <a:cubicBezTo>
                      <a:pt x="3298" y="2727"/>
                      <a:pt x="4251" y="1775"/>
                      <a:pt x="4251" y="596"/>
                    </a:cubicBezTo>
                    <a:cubicBezTo>
                      <a:pt x="4251" y="394"/>
                      <a:pt x="4227" y="191"/>
                      <a:pt x="4168" y="1"/>
                    </a:cubicBezTo>
                    <a:cubicBezTo>
                      <a:pt x="3906" y="870"/>
                      <a:pt x="3084" y="1513"/>
                      <a:pt x="2132" y="1513"/>
                    </a:cubicBezTo>
                    <a:cubicBezTo>
                      <a:pt x="1167" y="1513"/>
                      <a:pt x="346" y="870"/>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1"/>
              <p:cNvSpPr/>
              <p:nvPr/>
            </p:nvSpPr>
            <p:spPr>
              <a:xfrm>
                <a:off x="6961575" y="1461925"/>
                <a:ext cx="56875" cy="57175"/>
              </a:xfrm>
              <a:custGeom>
                <a:avLst/>
                <a:gdLst/>
                <a:ahLst/>
                <a:cxnLst/>
                <a:rect l="l" t="t" r="r" b="b"/>
                <a:pathLst>
                  <a:path w="2275" h="2287" extrusionOk="0">
                    <a:moveTo>
                      <a:pt x="1143" y="0"/>
                    </a:moveTo>
                    <a:cubicBezTo>
                      <a:pt x="512" y="0"/>
                      <a:pt x="0" y="512"/>
                      <a:pt x="0" y="1143"/>
                    </a:cubicBezTo>
                    <a:cubicBezTo>
                      <a:pt x="0" y="1774"/>
                      <a:pt x="512" y="2286"/>
                      <a:pt x="1143" y="2286"/>
                    </a:cubicBezTo>
                    <a:cubicBezTo>
                      <a:pt x="1763" y="2286"/>
                      <a:pt x="2274" y="1774"/>
                      <a:pt x="2274" y="1143"/>
                    </a:cubicBezTo>
                    <a:cubicBezTo>
                      <a:pt x="2274" y="512"/>
                      <a:pt x="1774"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1"/>
              <p:cNvSpPr/>
              <p:nvPr/>
            </p:nvSpPr>
            <p:spPr>
              <a:xfrm>
                <a:off x="6942825" y="1490500"/>
                <a:ext cx="94375" cy="236050"/>
              </a:xfrm>
              <a:custGeom>
                <a:avLst/>
                <a:gdLst/>
                <a:ahLst/>
                <a:cxnLst/>
                <a:rect l="l" t="t" r="r" b="b"/>
                <a:pathLst>
                  <a:path w="3775" h="9442" extrusionOk="0">
                    <a:moveTo>
                      <a:pt x="1096" y="0"/>
                    </a:moveTo>
                    <a:cubicBezTo>
                      <a:pt x="500" y="0"/>
                      <a:pt x="0" y="488"/>
                      <a:pt x="0" y="1096"/>
                    </a:cubicBezTo>
                    <a:lnTo>
                      <a:pt x="0" y="8346"/>
                    </a:lnTo>
                    <a:cubicBezTo>
                      <a:pt x="0" y="8954"/>
                      <a:pt x="488" y="9442"/>
                      <a:pt x="1096" y="9442"/>
                    </a:cubicBezTo>
                    <a:lnTo>
                      <a:pt x="2679" y="9442"/>
                    </a:lnTo>
                    <a:cubicBezTo>
                      <a:pt x="3286" y="9442"/>
                      <a:pt x="3775" y="8954"/>
                      <a:pt x="3775" y="8346"/>
                    </a:cubicBezTo>
                    <a:lnTo>
                      <a:pt x="3775" y="1096"/>
                    </a:lnTo>
                    <a:cubicBezTo>
                      <a:pt x="3775" y="488"/>
                      <a:pt x="3286"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1"/>
              <p:cNvSpPr/>
              <p:nvPr/>
            </p:nvSpPr>
            <p:spPr>
              <a:xfrm>
                <a:off x="6942825" y="1628300"/>
                <a:ext cx="94375" cy="98250"/>
              </a:xfrm>
              <a:custGeom>
                <a:avLst/>
                <a:gdLst/>
                <a:ahLst/>
                <a:cxnLst/>
                <a:rect l="l" t="t" r="r" b="b"/>
                <a:pathLst>
                  <a:path w="3775" h="3930" extrusionOk="0">
                    <a:moveTo>
                      <a:pt x="0" y="1"/>
                    </a:moveTo>
                    <a:lnTo>
                      <a:pt x="0" y="2834"/>
                    </a:lnTo>
                    <a:cubicBezTo>
                      <a:pt x="0" y="3442"/>
                      <a:pt x="500" y="3930"/>
                      <a:pt x="1096" y="3930"/>
                    </a:cubicBezTo>
                    <a:lnTo>
                      <a:pt x="2679" y="3930"/>
                    </a:lnTo>
                    <a:cubicBezTo>
                      <a:pt x="3286" y="3930"/>
                      <a:pt x="3775" y="3442"/>
                      <a:pt x="3775" y="2834"/>
                    </a:cubicBezTo>
                    <a:lnTo>
                      <a:pt x="3775" y="1"/>
                    </a:lnTo>
                    <a:cubicBezTo>
                      <a:pt x="3775" y="596"/>
                      <a:pt x="3286" y="1096"/>
                      <a:pt x="2679" y="1096"/>
                    </a:cubicBezTo>
                    <a:lnTo>
                      <a:pt x="1096" y="1096"/>
                    </a:lnTo>
                    <a:cubicBezTo>
                      <a:pt x="500" y="1096"/>
                      <a:pt x="0" y="59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1"/>
              <p:cNvSpPr/>
              <p:nvPr/>
            </p:nvSpPr>
            <p:spPr>
              <a:xfrm>
                <a:off x="6933900" y="1490500"/>
                <a:ext cx="112525" cy="108950"/>
              </a:xfrm>
              <a:custGeom>
                <a:avLst/>
                <a:gdLst/>
                <a:ahLst/>
                <a:cxnLst/>
                <a:rect l="l" t="t" r="r" b="b"/>
                <a:pathLst>
                  <a:path w="4501" h="4358" extrusionOk="0">
                    <a:moveTo>
                      <a:pt x="703" y="0"/>
                    </a:moveTo>
                    <a:cubicBezTo>
                      <a:pt x="310" y="0"/>
                      <a:pt x="0" y="322"/>
                      <a:pt x="0" y="715"/>
                    </a:cubicBezTo>
                    <a:lnTo>
                      <a:pt x="0" y="4358"/>
                    </a:lnTo>
                    <a:lnTo>
                      <a:pt x="4501" y="4358"/>
                    </a:lnTo>
                    <a:lnTo>
                      <a:pt x="4501" y="715"/>
                    </a:lnTo>
                    <a:cubicBezTo>
                      <a:pt x="4501" y="322"/>
                      <a:pt x="4179" y="0"/>
                      <a:pt x="37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1"/>
              <p:cNvSpPr/>
              <p:nvPr/>
            </p:nvSpPr>
            <p:spPr>
              <a:xfrm>
                <a:off x="6933900" y="1573250"/>
                <a:ext cx="112525" cy="26200"/>
              </a:xfrm>
              <a:custGeom>
                <a:avLst/>
                <a:gdLst/>
                <a:ahLst/>
                <a:cxnLst/>
                <a:rect l="l" t="t" r="r" b="b"/>
                <a:pathLst>
                  <a:path w="4501" h="1048" extrusionOk="0">
                    <a:moveTo>
                      <a:pt x="0" y="0"/>
                    </a:moveTo>
                    <a:lnTo>
                      <a:pt x="0" y="1048"/>
                    </a:lnTo>
                    <a:lnTo>
                      <a:pt x="4501" y="1048"/>
                    </a:lnTo>
                    <a:lnTo>
                      <a:pt x="4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1"/>
              <p:cNvSpPr/>
              <p:nvPr/>
            </p:nvSpPr>
            <p:spPr>
              <a:xfrm>
                <a:off x="6939850" y="1555975"/>
                <a:ext cx="9850" cy="9850"/>
              </a:xfrm>
              <a:custGeom>
                <a:avLst/>
                <a:gdLst/>
                <a:ahLst/>
                <a:cxnLst/>
                <a:rect l="l" t="t" r="r" b="b"/>
                <a:pathLst>
                  <a:path w="394" h="394" extrusionOk="0">
                    <a:moveTo>
                      <a:pt x="191" y="1"/>
                    </a:moveTo>
                    <a:cubicBezTo>
                      <a:pt x="84" y="1"/>
                      <a:pt x="0" y="96"/>
                      <a:pt x="0" y="203"/>
                    </a:cubicBezTo>
                    <a:cubicBezTo>
                      <a:pt x="0" y="310"/>
                      <a:pt x="84" y="393"/>
                      <a:pt x="191" y="393"/>
                    </a:cubicBezTo>
                    <a:cubicBezTo>
                      <a:pt x="310" y="393"/>
                      <a:pt x="393" y="310"/>
                      <a:pt x="393" y="203"/>
                    </a:cubicBezTo>
                    <a:cubicBezTo>
                      <a:pt x="393" y="96"/>
                      <a:pt x="31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1"/>
              <p:cNvSpPr/>
              <p:nvPr/>
            </p:nvSpPr>
            <p:spPr>
              <a:xfrm>
                <a:off x="6955025" y="1555975"/>
                <a:ext cx="9850" cy="9850"/>
              </a:xfrm>
              <a:custGeom>
                <a:avLst/>
                <a:gdLst/>
                <a:ahLst/>
                <a:cxnLst/>
                <a:rect l="l" t="t" r="r" b="b"/>
                <a:pathLst>
                  <a:path w="394" h="394" extrusionOk="0">
                    <a:moveTo>
                      <a:pt x="191" y="1"/>
                    </a:moveTo>
                    <a:cubicBezTo>
                      <a:pt x="84" y="1"/>
                      <a:pt x="0" y="96"/>
                      <a:pt x="0" y="203"/>
                    </a:cubicBezTo>
                    <a:cubicBezTo>
                      <a:pt x="0" y="310"/>
                      <a:pt x="84" y="393"/>
                      <a:pt x="191" y="393"/>
                    </a:cubicBezTo>
                    <a:cubicBezTo>
                      <a:pt x="298" y="393"/>
                      <a:pt x="393" y="310"/>
                      <a:pt x="393" y="203"/>
                    </a:cubicBezTo>
                    <a:cubicBezTo>
                      <a:pt x="393"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1"/>
              <p:cNvSpPr/>
              <p:nvPr/>
            </p:nvSpPr>
            <p:spPr>
              <a:xfrm>
                <a:off x="6969900" y="1555975"/>
                <a:ext cx="9850" cy="9850"/>
              </a:xfrm>
              <a:custGeom>
                <a:avLst/>
                <a:gdLst/>
                <a:ahLst/>
                <a:cxnLst/>
                <a:rect l="l" t="t" r="r" b="b"/>
                <a:pathLst>
                  <a:path w="394" h="394" extrusionOk="0">
                    <a:moveTo>
                      <a:pt x="203" y="1"/>
                    </a:moveTo>
                    <a:cubicBezTo>
                      <a:pt x="96" y="1"/>
                      <a:pt x="1" y="96"/>
                      <a:pt x="1" y="203"/>
                    </a:cubicBezTo>
                    <a:cubicBezTo>
                      <a:pt x="1" y="310"/>
                      <a:pt x="96" y="393"/>
                      <a:pt x="203" y="393"/>
                    </a:cubicBezTo>
                    <a:cubicBezTo>
                      <a:pt x="310" y="393"/>
                      <a:pt x="394" y="310"/>
                      <a:pt x="394" y="203"/>
                    </a:cubicBezTo>
                    <a:cubicBezTo>
                      <a:pt x="394" y="96"/>
                      <a:pt x="31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1"/>
              <p:cNvSpPr/>
              <p:nvPr/>
            </p:nvSpPr>
            <p:spPr>
              <a:xfrm>
                <a:off x="6985075" y="1555975"/>
                <a:ext cx="9850" cy="9850"/>
              </a:xfrm>
              <a:custGeom>
                <a:avLst/>
                <a:gdLst/>
                <a:ahLst/>
                <a:cxnLst/>
                <a:rect l="l" t="t" r="r" b="b"/>
                <a:pathLst>
                  <a:path w="394" h="394" extrusionOk="0">
                    <a:moveTo>
                      <a:pt x="203" y="1"/>
                    </a:moveTo>
                    <a:cubicBezTo>
                      <a:pt x="96" y="1"/>
                      <a:pt x="1" y="96"/>
                      <a:pt x="1" y="203"/>
                    </a:cubicBezTo>
                    <a:cubicBezTo>
                      <a:pt x="1" y="310"/>
                      <a:pt x="96" y="393"/>
                      <a:pt x="203" y="393"/>
                    </a:cubicBezTo>
                    <a:cubicBezTo>
                      <a:pt x="311" y="393"/>
                      <a:pt x="394" y="310"/>
                      <a:pt x="394" y="203"/>
                    </a:cubicBezTo>
                    <a:cubicBezTo>
                      <a:pt x="394" y="96"/>
                      <a:pt x="311"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1"/>
              <p:cNvSpPr/>
              <p:nvPr/>
            </p:nvSpPr>
            <p:spPr>
              <a:xfrm>
                <a:off x="7000275" y="1555975"/>
                <a:ext cx="9850" cy="9850"/>
              </a:xfrm>
              <a:custGeom>
                <a:avLst/>
                <a:gdLst/>
                <a:ahLst/>
                <a:cxnLst/>
                <a:rect l="l" t="t" r="r" b="b"/>
                <a:pathLst>
                  <a:path w="394" h="394" extrusionOk="0">
                    <a:moveTo>
                      <a:pt x="203" y="1"/>
                    </a:moveTo>
                    <a:cubicBezTo>
                      <a:pt x="84" y="1"/>
                      <a:pt x="0" y="96"/>
                      <a:pt x="0" y="203"/>
                    </a:cubicBezTo>
                    <a:cubicBezTo>
                      <a:pt x="0" y="310"/>
                      <a:pt x="84" y="393"/>
                      <a:pt x="203" y="393"/>
                    </a:cubicBezTo>
                    <a:cubicBezTo>
                      <a:pt x="310" y="393"/>
                      <a:pt x="393" y="310"/>
                      <a:pt x="393" y="203"/>
                    </a:cubicBezTo>
                    <a:cubicBezTo>
                      <a:pt x="393" y="96"/>
                      <a:pt x="31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1"/>
              <p:cNvSpPr/>
              <p:nvPr/>
            </p:nvSpPr>
            <p:spPr>
              <a:xfrm>
                <a:off x="7015450" y="1555975"/>
                <a:ext cx="9850" cy="9850"/>
              </a:xfrm>
              <a:custGeom>
                <a:avLst/>
                <a:gdLst/>
                <a:ahLst/>
                <a:cxnLst/>
                <a:rect l="l" t="t" r="r" b="b"/>
                <a:pathLst>
                  <a:path w="394" h="394" extrusionOk="0">
                    <a:moveTo>
                      <a:pt x="191" y="1"/>
                    </a:moveTo>
                    <a:cubicBezTo>
                      <a:pt x="84" y="1"/>
                      <a:pt x="0" y="96"/>
                      <a:pt x="0" y="203"/>
                    </a:cubicBezTo>
                    <a:cubicBezTo>
                      <a:pt x="0" y="310"/>
                      <a:pt x="84" y="393"/>
                      <a:pt x="191" y="393"/>
                    </a:cubicBezTo>
                    <a:cubicBezTo>
                      <a:pt x="298" y="393"/>
                      <a:pt x="393" y="310"/>
                      <a:pt x="393" y="203"/>
                    </a:cubicBezTo>
                    <a:cubicBezTo>
                      <a:pt x="393"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1"/>
              <p:cNvSpPr/>
              <p:nvPr/>
            </p:nvSpPr>
            <p:spPr>
              <a:xfrm>
                <a:off x="7030625" y="1555975"/>
                <a:ext cx="9850" cy="9850"/>
              </a:xfrm>
              <a:custGeom>
                <a:avLst/>
                <a:gdLst/>
                <a:ahLst/>
                <a:cxnLst/>
                <a:rect l="l" t="t" r="r" b="b"/>
                <a:pathLst>
                  <a:path w="394" h="394" extrusionOk="0">
                    <a:moveTo>
                      <a:pt x="191" y="1"/>
                    </a:moveTo>
                    <a:cubicBezTo>
                      <a:pt x="84" y="1"/>
                      <a:pt x="1" y="96"/>
                      <a:pt x="1" y="203"/>
                    </a:cubicBezTo>
                    <a:cubicBezTo>
                      <a:pt x="1" y="310"/>
                      <a:pt x="84" y="393"/>
                      <a:pt x="191" y="393"/>
                    </a:cubicBezTo>
                    <a:cubicBezTo>
                      <a:pt x="298" y="393"/>
                      <a:pt x="394" y="310"/>
                      <a:pt x="394" y="203"/>
                    </a:cubicBezTo>
                    <a:cubicBezTo>
                      <a:pt x="394"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1"/>
              <p:cNvSpPr/>
              <p:nvPr/>
            </p:nvSpPr>
            <p:spPr>
              <a:xfrm>
                <a:off x="6534425" y="1461925"/>
                <a:ext cx="57175" cy="57175"/>
              </a:xfrm>
              <a:custGeom>
                <a:avLst/>
                <a:gdLst/>
                <a:ahLst/>
                <a:cxnLst/>
                <a:rect l="l" t="t" r="r" b="b"/>
                <a:pathLst>
                  <a:path w="2287" h="2287" extrusionOk="0">
                    <a:moveTo>
                      <a:pt x="1144" y="0"/>
                    </a:moveTo>
                    <a:cubicBezTo>
                      <a:pt x="513" y="0"/>
                      <a:pt x="1" y="512"/>
                      <a:pt x="1" y="1143"/>
                    </a:cubicBezTo>
                    <a:cubicBezTo>
                      <a:pt x="1" y="1774"/>
                      <a:pt x="513" y="2286"/>
                      <a:pt x="1144" y="2286"/>
                    </a:cubicBezTo>
                    <a:cubicBezTo>
                      <a:pt x="1775" y="2286"/>
                      <a:pt x="2287" y="1774"/>
                      <a:pt x="2287" y="1143"/>
                    </a:cubicBezTo>
                    <a:cubicBezTo>
                      <a:pt x="2287" y="512"/>
                      <a:pt x="1775"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1"/>
              <p:cNvSpPr/>
              <p:nvPr/>
            </p:nvSpPr>
            <p:spPr>
              <a:xfrm>
                <a:off x="6515975" y="1490500"/>
                <a:ext cx="94100" cy="236050"/>
              </a:xfrm>
              <a:custGeom>
                <a:avLst/>
                <a:gdLst/>
                <a:ahLst/>
                <a:cxnLst/>
                <a:rect l="l" t="t" r="r" b="b"/>
                <a:pathLst>
                  <a:path w="3764" h="9442" extrusionOk="0">
                    <a:moveTo>
                      <a:pt x="1096" y="0"/>
                    </a:moveTo>
                    <a:cubicBezTo>
                      <a:pt x="489" y="0"/>
                      <a:pt x="1" y="488"/>
                      <a:pt x="1" y="1096"/>
                    </a:cubicBezTo>
                    <a:lnTo>
                      <a:pt x="1" y="8346"/>
                    </a:lnTo>
                    <a:cubicBezTo>
                      <a:pt x="1" y="8954"/>
                      <a:pt x="489" y="9442"/>
                      <a:pt x="1096" y="9442"/>
                    </a:cubicBezTo>
                    <a:lnTo>
                      <a:pt x="2668" y="9442"/>
                    </a:lnTo>
                    <a:cubicBezTo>
                      <a:pt x="3275" y="9442"/>
                      <a:pt x="3763" y="8954"/>
                      <a:pt x="3763" y="8346"/>
                    </a:cubicBezTo>
                    <a:lnTo>
                      <a:pt x="3763" y="1096"/>
                    </a:lnTo>
                    <a:cubicBezTo>
                      <a:pt x="3763" y="488"/>
                      <a:pt x="3275" y="0"/>
                      <a:pt x="2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1"/>
              <p:cNvSpPr/>
              <p:nvPr/>
            </p:nvSpPr>
            <p:spPr>
              <a:xfrm>
                <a:off x="6515975" y="1628300"/>
                <a:ext cx="94375" cy="98250"/>
              </a:xfrm>
              <a:custGeom>
                <a:avLst/>
                <a:gdLst/>
                <a:ahLst/>
                <a:cxnLst/>
                <a:rect l="l" t="t" r="r" b="b"/>
                <a:pathLst>
                  <a:path w="3775" h="3930" extrusionOk="0">
                    <a:moveTo>
                      <a:pt x="1" y="1"/>
                    </a:moveTo>
                    <a:lnTo>
                      <a:pt x="1" y="2834"/>
                    </a:lnTo>
                    <a:cubicBezTo>
                      <a:pt x="1" y="3442"/>
                      <a:pt x="489" y="3930"/>
                      <a:pt x="1096" y="3930"/>
                    </a:cubicBezTo>
                    <a:lnTo>
                      <a:pt x="2680" y="3930"/>
                    </a:lnTo>
                    <a:cubicBezTo>
                      <a:pt x="3275" y="3930"/>
                      <a:pt x="3775" y="3442"/>
                      <a:pt x="3775" y="2834"/>
                    </a:cubicBezTo>
                    <a:lnTo>
                      <a:pt x="3775" y="1"/>
                    </a:lnTo>
                    <a:cubicBezTo>
                      <a:pt x="3775" y="596"/>
                      <a:pt x="3275" y="1096"/>
                      <a:pt x="2680" y="1096"/>
                    </a:cubicBezTo>
                    <a:lnTo>
                      <a:pt x="1096" y="1096"/>
                    </a:lnTo>
                    <a:cubicBezTo>
                      <a:pt x="489" y="1096"/>
                      <a:pt x="1" y="59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1"/>
              <p:cNvSpPr/>
              <p:nvPr/>
            </p:nvSpPr>
            <p:spPr>
              <a:xfrm>
                <a:off x="6506750" y="1490500"/>
                <a:ext cx="112550" cy="108950"/>
              </a:xfrm>
              <a:custGeom>
                <a:avLst/>
                <a:gdLst/>
                <a:ahLst/>
                <a:cxnLst/>
                <a:rect l="l" t="t" r="r" b="b"/>
                <a:pathLst>
                  <a:path w="4502" h="4358" extrusionOk="0">
                    <a:moveTo>
                      <a:pt x="715" y="0"/>
                    </a:moveTo>
                    <a:cubicBezTo>
                      <a:pt x="322" y="0"/>
                      <a:pt x="1" y="322"/>
                      <a:pt x="1" y="715"/>
                    </a:cubicBezTo>
                    <a:lnTo>
                      <a:pt x="1" y="4358"/>
                    </a:lnTo>
                    <a:lnTo>
                      <a:pt x="4501" y="4358"/>
                    </a:lnTo>
                    <a:lnTo>
                      <a:pt x="4501" y="715"/>
                    </a:lnTo>
                    <a:cubicBezTo>
                      <a:pt x="4501" y="322"/>
                      <a:pt x="4192" y="0"/>
                      <a:pt x="3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1"/>
              <p:cNvSpPr/>
              <p:nvPr/>
            </p:nvSpPr>
            <p:spPr>
              <a:xfrm>
                <a:off x="6506750" y="1573250"/>
                <a:ext cx="112550" cy="26200"/>
              </a:xfrm>
              <a:custGeom>
                <a:avLst/>
                <a:gdLst/>
                <a:ahLst/>
                <a:cxnLst/>
                <a:rect l="l" t="t" r="r" b="b"/>
                <a:pathLst>
                  <a:path w="4502" h="1048" extrusionOk="0">
                    <a:moveTo>
                      <a:pt x="1" y="0"/>
                    </a:moveTo>
                    <a:lnTo>
                      <a:pt x="1" y="1048"/>
                    </a:lnTo>
                    <a:lnTo>
                      <a:pt x="4501" y="1048"/>
                    </a:lnTo>
                    <a:lnTo>
                      <a:pt x="4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1"/>
              <p:cNvSpPr/>
              <p:nvPr/>
            </p:nvSpPr>
            <p:spPr>
              <a:xfrm>
                <a:off x="6513000" y="1555975"/>
                <a:ext cx="9850" cy="9850"/>
              </a:xfrm>
              <a:custGeom>
                <a:avLst/>
                <a:gdLst/>
                <a:ahLst/>
                <a:cxnLst/>
                <a:rect l="l" t="t" r="r" b="b"/>
                <a:pathLst>
                  <a:path w="394" h="394" extrusionOk="0">
                    <a:moveTo>
                      <a:pt x="191" y="1"/>
                    </a:moveTo>
                    <a:cubicBezTo>
                      <a:pt x="84" y="1"/>
                      <a:pt x="1" y="96"/>
                      <a:pt x="1" y="203"/>
                    </a:cubicBezTo>
                    <a:cubicBezTo>
                      <a:pt x="1" y="310"/>
                      <a:pt x="84" y="393"/>
                      <a:pt x="191" y="393"/>
                    </a:cubicBezTo>
                    <a:cubicBezTo>
                      <a:pt x="298" y="393"/>
                      <a:pt x="394" y="310"/>
                      <a:pt x="394" y="203"/>
                    </a:cubicBezTo>
                    <a:cubicBezTo>
                      <a:pt x="394"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1"/>
              <p:cNvSpPr/>
              <p:nvPr/>
            </p:nvSpPr>
            <p:spPr>
              <a:xfrm>
                <a:off x="6527875" y="1555975"/>
                <a:ext cx="9850" cy="9850"/>
              </a:xfrm>
              <a:custGeom>
                <a:avLst/>
                <a:gdLst/>
                <a:ahLst/>
                <a:cxnLst/>
                <a:rect l="l" t="t" r="r" b="b"/>
                <a:pathLst>
                  <a:path w="394" h="394" extrusionOk="0">
                    <a:moveTo>
                      <a:pt x="203" y="1"/>
                    </a:moveTo>
                    <a:cubicBezTo>
                      <a:pt x="96" y="1"/>
                      <a:pt x="1" y="96"/>
                      <a:pt x="1" y="203"/>
                    </a:cubicBezTo>
                    <a:cubicBezTo>
                      <a:pt x="1" y="310"/>
                      <a:pt x="96" y="393"/>
                      <a:pt x="203" y="393"/>
                    </a:cubicBezTo>
                    <a:cubicBezTo>
                      <a:pt x="311" y="393"/>
                      <a:pt x="394" y="310"/>
                      <a:pt x="394" y="203"/>
                    </a:cubicBezTo>
                    <a:cubicBezTo>
                      <a:pt x="394" y="96"/>
                      <a:pt x="311"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1"/>
              <p:cNvSpPr/>
              <p:nvPr/>
            </p:nvSpPr>
            <p:spPr>
              <a:xfrm>
                <a:off x="6543075" y="1555975"/>
                <a:ext cx="9850" cy="9850"/>
              </a:xfrm>
              <a:custGeom>
                <a:avLst/>
                <a:gdLst/>
                <a:ahLst/>
                <a:cxnLst/>
                <a:rect l="l" t="t" r="r" b="b"/>
                <a:pathLst>
                  <a:path w="394" h="394" extrusionOk="0">
                    <a:moveTo>
                      <a:pt x="203" y="1"/>
                    </a:moveTo>
                    <a:cubicBezTo>
                      <a:pt x="84" y="1"/>
                      <a:pt x="0" y="96"/>
                      <a:pt x="0" y="203"/>
                    </a:cubicBezTo>
                    <a:cubicBezTo>
                      <a:pt x="0" y="310"/>
                      <a:pt x="84" y="393"/>
                      <a:pt x="203" y="393"/>
                    </a:cubicBezTo>
                    <a:cubicBezTo>
                      <a:pt x="310" y="393"/>
                      <a:pt x="393" y="310"/>
                      <a:pt x="393" y="203"/>
                    </a:cubicBezTo>
                    <a:cubicBezTo>
                      <a:pt x="393" y="96"/>
                      <a:pt x="31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1"/>
              <p:cNvSpPr/>
              <p:nvPr/>
            </p:nvSpPr>
            <p:spPr>
              <a:xfrm>
                <a:off x="6558250" y="1555975"/>
                <a:ext cx="9850" cy="9850"/>
              </a:xfrm>
              <a:custGeom>
                <a:avLst/>
                <a:gdLst/>
                <a:ahLst/>
                <a:cxnLst/>
                <a:rect l="l" t="t" r="r" b="b"/>
                <a:pathLst>
                  <a:path w="394" h="394" extrusionOk="0">
                    <a:moveTo>
                      <a:pt x="191" y="1"/>
                    </a:moveTo>
                    <a:cubicBezTo>
                      <a:pt x="84" y="1"/>
                      <a:pt x="0" y="96"/>
                      <a:pt x="0" y="203"/>
                    </a:cubicBezTo>
                    <a:cubicBezTo>
                      <a:pt x="0" y="310"/>
                      <a:pt x="84" y="393"/>
                      <a:pt x="191" y="393"/>
                    </a:cubicBezTo>
                    <a:cubicBezTo>
                      <a:pt x="298" y="393"/>
                      <a:pt x="393" y="310"/>
                      <a:pt x="393" y="203"/>
                    </a:cubicBezTo>
                    <a:cubicBezTo>
                      <a:pt x="393"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1"/>
              <p:cNvSpPr/>
              <p:nvPr/>
            </p:nvSpPr>
            <p:spPr>
              <a:xfrm>
                <a:off x="6573425" y="1555975"/>
                <a:ext cx="9850" cy="9850"/>
              </a:xfrm>
              <a:custGeom>
                <a:avLst/>
                <a:gdLst/>
                <a:ahLst/>
                <a:cxnLst/>
                <a:rect l="l" t="t" r="r" b="b"/>
                <a:pathLst>
                  <a:path w="394" h="394" extrusionOk="0">
                    <a:moveTo>
                      <a:pt x="191" y="1"/>
                    </a:moveTo>
                    <a:cubicBezTo>
                      <a:pt x="84" y="1"/>
                      <a:pt x="1" y="96"/>
                      <a:pt x="1" y="203"/>
                    </a:cubicBezTo>
                    <a:cubicBezTo>
                      <a:pt x="1" y="310"/>
                      <a:pt x="84" y="393"/>
                      <a:pt x="191" y="393"/>
                    </a:cubicBezTo>
                    <a:cubicBezTo>
                      <a:pt x="298" y="393"/>
                      <a:pt x="394" y="310"/>
                      <a:pt x="394" y="203"/>
                    </a:cubicBezTo>
                    <a:cubicBezTo>
                      <a:pt x="394" y="96"/>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1"/>
              <p:cNvSpPr/>
              <p:nvPr/>
            </p:nvSpPr>
            <p:spPr>
              <a:xfrm>
                <a:off x="6588300" y="1555975"/>
                <a:ext cx="9850" cy="9850"/>
              </a:xfrm>
              <a:custGeom>
                <a:avLst/>
                <a:gdLst/>
                <a:ahLst/>
                <a:cxnLst/>
                <a:rect l="l" t="t" r="r" b="b"/>
                <a:pathLst>
                  <a:path w="394" h="394" extrusionOk="0">
                    <a:moveTo>
                      <a:pt x="203" y="1"/>
                    </a:moveTo>
                    <a:cubicBezTo>
                      <a:pt x="96" y="1"/>
                      <a:pt x="1" y="96"/>
                      <a:pt x="1" y="203"/>
                    </a:cubicBezTo>
                    <a:cubicBezTo>
                      <a:pt x="1" y="310"/>
                      <a:pt x="96" y="393"/>
                      <a:pt x="203" y="393"/>
                    </a:cubicBezTo>
                    <a:cubicBezTo>
                      <a:pt x="311" y="393"/>
                      <a:pt x="394" y="310"/>
                      <a:pt x="394" y="203"/>
                    </a:cubicBezTo>
                    <a:cubicBezTo>
                      <a:pt x="394" y="96"/>
                      <a:pt x="311"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1"/>
              <p:cNvSpPr/>
              <p:nvPr/>
            </p:nvSpPr>
            <p:spPr>
              <a:xfrm>
                <a:off x="6603500" y="1555975"/>
                <a:ext cx="9850" cy="9850"/>
              </a:xfrm>
              <a:custGeom>
                <a:avLst/>
                <a:gdLst/>
                <a:ahLst/>
                <a:cxnLst/>
                <a:rect l="l" t="t" r="r" b="b"/>
                <a:pathLst>
                  <a:path w="394" h="394" extrusionOk="0">
                    <a:moveTo>
                      <a:pt x="203" y="1"/>
                    </a:moveTo>
                    <a:cubicBezTo>
                      <a:pt x="95" y="1"/>
                      <a:pt x="0" y="96"/>
                      <a:pt x="0" y="203"/>
                    </a:cubicBezTo>
                    <a:cubicBezTo>
                      <a:pt x="0" y="310"/>
                      <a:pt x="95" y="393"/>
                      <a:pt x="203" y="393"/>
                    </a:cubicBezTo>
                    <a:cubicBezTo>
                      <a:pt x="310" y="393"/>
                      <a:pt x="393" y="310"/>
                      <a:pt x="393" y="203"/>
                    </a:cubicBezTo>
                    <a:cubicBezTo>
                      <a:pt x="393" y="96"/>
                      <a:pt x="31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1"/>
              <p:cNvSpPr/>
              <p:nvPr/>
            </p:nvSpPr>
            <p:spPr>
              <a:xfrm>
                <a:off x="6630575" y="1455375"/>
                <a:ext cx="67600" cy="62225"/>
              </a:xfrm>
              <a:custGeom>
                <a:avLst/>
                <a:gdLst/>
                <a:ahLst/>
                <a:cxnLst/>
                <a:rect l="l" t="t" r="r" b="b"/>
                <a:pathLst>
                  <a:path w="2704" h="2489" extrusionOk="0">
                    <a:moveTo>
                      <a:pt x="1394" y="0"/>
                    </a:moveTo>
                    <a:lnTo>
                      <a:pt x="1" y="1560"/>
                    </a:lnTo>
                    <a:lnTo>
                      <a:pt x="1" y="1798"/>
                    </a:lnTo>
                    <a:cubicBezTo>
                      <a:pt x="1" y="2120"/>
                      <a:pt x="203" y="2381"/>
                      <a:pt x="477" y="2489"/>
                    </a:cubicBezTo>
                    <a:lnTo>
                      <a:pt x="2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1"/>
              <p:cNvSpPr/>
              <p:nvPr/>
            </p:nvSpPr>
            <p:spPr>
              <a:xfrm>
                <a:off x="6658550" y="1455375"/>
                <a:ext cx="89625" cy="63725"/>
              </a:xfrm>
              <a:custGeom>
                <a:avLst/>
                <a:gdLst/>
                <a:ahLst/>
                <a:cxnLst/>
                <a:rect l="l" t="t" r="r" b="b"/>
                <a:pathLst>
                  <a:path w="3585" h="2549" extrusionOk="0">
                    <a:moveTo>
                      <a:pt x="2275" y="0"/>
                    </a:moveTo>
                    <a:lnTo>
                      <a:pt x="1" y="2548"/>
                    </a:lnTo>
                    <a:lnTo>
                      <a:pt x="1311" y="2548"/>
                    </a:lnTo>
                    <a:lnTo>
                      <a:pt x="35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1"/>
              <p:cNvSpPr/>
              <p:nvPr/>
            </p:nvSpPr>
            <p:spPr>
              <a:xfrm>
                <a:off x="6708575" y="1455375"/>
                <a:ext cx="89600" cy="63725"/>
              </a:xfrm>
              <a:custGeom>
                <a:avLst/>
                <a:gdLst/>
                <a:ahLst/>
                <a:cxnLst/>
                <a:rect l="l" t="t" r="r" b="b"/>
                <a:pathLst>
                  <a:path w="3584" h="2549" extrusionOk="0">
                    <a:moveTo>
                      <a:pt x="2274" y="0"/>
                    </a:moveTo>
                    <a:lnTo>
                      <a:pt x="0" y="2548"/>
                    </a:lnTo>
                    <a:lnTo>
                      <a:pt x="1310" y="2548"/>
                    </a:lnTo>
                    <a:lnTo>
                      <a:pt x="35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1"/>
              <p:cNvSpPr/>
              <p:nvPr/>
            </p:nvSpPr>
            <p:spPr>
              <a:xfrm>
                <a:off x="6858275" y="1455375"/>
                <a:ext cx="64325" cy="63725"/>
              </a:xfrm>
              <a:custGeom>
                <a:avLst/>
                <a:gdLst/>
                <a:ahLst/>
                <a:cxnLst/>
                <a:rect l="l" t="t" r="r" b="b"/>
                <a:pathLst>
                  <a:path w="2573" h="2549" extrusionOk="0">
                    <a:moveTo>
                      <a:pt x="2287" y="0"/>
                    </a:moveTo>
                    <a:lnTo>
                      <a:pt x="1" y="2548"/>
                    </a:lnTo>
                    <a:lnTo>
                      <a:pt x="1311" y="2548"/>
                    </a:lnTo>
                    <a:lnTo>
                      <a:pt x="2573" y="1155"/>
                    </a:lnTo>
                    <a:lnTo>
                      <a:pt x="25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1"/>
              <p:cNvSpPr/>
              <p:nvPr/>
            </p:nvSpPr>
            <p:spPr>
              <a:xfrm>
                <a:off x="6758575" y="1455375"/>
                <a:ext cx="89625" cy="63725"/>
              </a:xfrm>
              <a:custGeom>
                <a:avLst/>
                <a:gdLst/>
                <a:ahLst/>
                <a:cxnLst/>
                <a:rect l="l" t="t" r="r" b="b"/>
                <a:pathLst>
                  <a:path w="3585" h="2549" extrusionOk="0">
                    <a:moveTo>
                      <a:pt x="2274" y="0"/>
                    </a:moveTo>
                    <a:lnTo>
                      <a:pt x="0" y="2548"/>
                    </a:lnTo>
                    <a:lnTo>
                      <a:pt x="1310" y="2548"/>
                    </a:lnTo>
                    <a:lnTo>
                      <a:pt x="35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1"/>
              <p:cNvSpPr/>
              <p:nvPr/>
            </p:nvSpPr>
            <p:spPr>
              <a:xfrm>
                <a:off x="6808275" y="1455375"/>
                <a:ext cx="89925" cy="63725"/>
              </a:xfrm>
              <a:custGeom>
                <a:avLst/>
                <a:gdLst/>
                <a:ahLst/>
                <a:cxnLst/>
                <a:rect l="l" t="t" r="r" b="b"/>
                <a:pathLst>
                  <a:path w="3597" h="2549" extrusionOk="0">
                    <a:moveTo>
                      <a:pt x="2287" y="0"/>
                    </a:moveTo>
                    <a:lnTo>
                      <a:pt x="1" y="2548"/>
                    </a:lnTo>
                    <a:lnTo>
                      <a:pt x="1322" y="2548"/>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23" name="Google Shape;3123;p51"/>
          <p:cNvGrpSpPr/>
          <p:nvPr/>
        </p:nvGrpSpPr>
        <p:grpSpPr>
          <a:xfrm rot="533447">
            <a:off x="2516933" y="402734"/>
            <a:ext cx="1642226" cy="759018"/>
            <a:chOff x="583400" y="1583225"/>
            <a:chExt cx="508125" cy="237250"/>
          </a:xfrm>
        </p:grpSpPr>
        <p:sp>
          <p:nvSpPr>
            <p:cNvPr id="3124" name="Google Shape;3124;p51"/>
            <p:cNvSpPr/>
            <p:nvPr/>
          </p:nvSpPr>
          <p:spPr>
            <a:xfrm>
              <a:off x="583400" y="1583363"/>
              <a:ext cx="508125" cy="236975"/>
            </a:xfrm>
            <a:custGeom>
              <a:avLst/>
              <a:gdLst/>
              <a:ahLst/>
              <a:cxnLst/>
              <a:rect l="l" t="t" r="r" b="b"/>
              <a:pathLst>
                <a:path w="20325" h="9479" extrusionOk="0">
                  <a:moveTo>
                    <a:pt x="5644" y="1"/>
                  </a:moveTo>
                  <a:cubicBezTo>
                    <a:pt x="5037" y="1"/>
                    <a:pt x="4560" y="489"/>
                    <a:pt x="4560" y="1084"/>
                  </a:cubicBezTo>
                  <a:lnTo>
                    <a:pt x="4560" y="3001"/>
                  </a:lnTo>
                  <a:cubicBezTo>
                    <a:pt x="4310" y="3013"/>
                    <a:pt x="4120" y="3215"/>
                    <a:pt x="4120" y="3465"/>
                  </a:cubicBezTo>
                  <a:lnTo>
                    <a:pt x="4120" y="3954"/>
                  </a:lnTo>
                  <a:lnTo>
                    <a:pt x="3632" y="3954"/>
                  </a:lnTo>
                  <a:lnTo>
                    <a:pt x="3632" y="4287"/>
                  </a:lnTo>
                  <a:lnTo>
                    <a:pt x="2179" y="4287"/>
                  </a:lnTo>
                  <a:cubicBezTo>
                    <a:pt x="2036" y="3835"/>
                    <a:pt x="1620" y="3501"/>
                    <a:pt x="1108" y="3501"/>
                  </a:cubicBezTo>
                  <a:cubicBezTo>
                    <a:pt x="500" y="3501"/>
                    <a:pt x="0" y="4001"/>
                    <a:pt x="0" y="4608"/>
                  </a:cubicBezTo>
                  <a:cubicBezTo>
                    <a:pt x="0" y="5228"/>
                    <a:pt x="500" y="5728"/>
                    <a:pt x="1108" y="5728"/>
                  </a:cubicBezTo>
                  <a:cubicBezTo>
                    <a:pt x="1608" y="5728"/>
                    <a:pt x="2024" y="5406"/>
                    <a:pt x="2167" y="4954"/>
                  </a:cubicBezTo>
                  <a:lnTo>
                    <a:pt x="3632" y="4954"/>
                  </a:lnTo>
                  <a:lnTo>
                    <a:pt x="3632" y="5299"/>
                  </a:lnTo>
                  <a:lnTo>
                    <a:pt x="4120" y="5299"/>
                  </a:lnTo>
                  <a:lnTo>
                    <a:pt x="4120" y="5728"/>
                  </a:lnTo>
                  <a:cubicBezTo>
                    <a:pt x="4120" y="5978"/>
                    <a:pt x="4310" y="6180"/>
                    <a:pt x="4560" y="6192"/>
                  </a:cubicBezTo>
                  <a:lnTo>
                    <a:pt x="4560" y="8395"/>
                  </a:lnTo>
                  <a:cubicBezTo>
                    <a:pt x="4560" y="8990"/>
                    <a:pt x="5037" y="9478"/>
                    <a:pt x="5644" y="9478"/>
                  </a:cubicBezTo>
                  <a:lnTo>
                    <a:pt x="14657" y="9478"/>
                  </a:lnTo>
                  <a:cubicBezTo>
                    <a:pt x="15252" y="9478"/>
                    <a:pt x="15740" y="8990"/>
                    <a:pt x="15740" y="8395"/>
                  </a:cubicBezTo>
                  <a:lnTo>
                    <a:pt x="15740" y="6192"/>
                  </a:lnTo>
                  <a:cubicBezTo>
                    <a:pt x="16002" y="6192"/>
                    <a:pt x="16205" y="5990"/>
                    <a:pt x="16205" y="5728"/>
                  </a:cubicBezTo>
                  <a:lnTo>
                    <a:pt x="16205" y="5240"/>
                  </a:lnTo>
                  <a:lnTo>
                    <a:pt x="16693" y="5240"/>
                  </a:lnTo>
                  <a:lnTo>
                    <a:pt x="16693" y="4906"/>
                  </a:lnTo>
                  <a:lnTo>
                    <a:pt x="18145" y="4906"/>
                  </a:lnTo>
                  <a:cubicBezTo>
                    <a:pt x="18288" y="5359"/>
                    <a:pt x="18705" y="5692"/>
                    <a:pt x="19217" y="5692"/>
                  </a:cubicBezTo>
                  <a:cubicBezTo>
                    <a:pt x="19824" y="5692"/>
                    <a:pt x="20324" y="5192"/>
                    <a:pt x="20324" y="4573"/>
                  </a:cubicBezTo>
                  <a:cubicBezTo>
                    <a:pt x="20324" y="3966"/>
                    <a:pt x="19824" y="3465"/>
                    <a:pt x="19217" y="3465"/>
                  </a:cubicBezTo>
                  <a:cubicBezTo>
                    <a:pt x="18717" y="3465"/>
                    <a:pt x="18288" y="3787"/>
                    <a:pt x="18145" y="4239"/>
                  </a:cubicBezTo>
                  <a:lnTo>
                    <a:pt x="16693" y="4239"/>
                  </a:lnTo>
                  <a:lnTo>
                    <a:pt x="16693" y="3894"/>
                  </a:lnTo>
                  <a:lnTo>
                    <a:pt x="16205" y="3894"/>
                  </a:lnTo>
                  <a:lnTo>
                    <a:pt x="16205" y="3465"/>
                  </a:lnTo>
                  <a:cubicBezTo>
                    <a:pt x="16205" y="3204"/>
                    <a:pt x="16002" y="3001"/>
                    <a:pt x="15740" y="3001"/>
                  </a:cubicBezTo>
                  <a:lnTo>
                    <a:pt x="15740" y="1084"/>
                  </a:lnTo>
                  <a:cubicBezTo>
                    <a:pt x="15740" y="489"/>
                    <a:pt x="15252" y="1"/>
                    <a:pt x="14657"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accent5">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5" name="Google Shape;3125;p51"/>
            <p:cNvGrpSpPr/>
            <p:nvPr/>
          </p:nvGrpSpPr>
          <p:grpSpPr>
            <a:xfrm>
              <a:off x="583400" y="1583225"/>
              <a:ext cx="508125" cy="237250"/>
              <a:chOff x="583400" y="-106425"/>
              <a:chExt cx="508125" cy="237250"/>
            </a:xfrm>
          </p:grpSpPr>
          <p:sp>
            <p:nvSpPr>
              <p:cNvPr id="3126" name="Google Shape;3126;p51"/>
              <p:cNvSpPr/>
              <p:nvPr/>
            </p:nvSpPr>
            <p:spPr>
              <a:xfrm>
                <a:off x="988500" y="-175"/>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1"/>
              <p:cNvSpPr/>
              <p:nvPr/>
            </p:nvSpPr>
            <p:spPr>
              <a:xfrm>
                <a:off x="976900" y="-9100"/>
                <a:ext cx="23825" cy="33675"/>
              </a:xfrm>
              <a:custGeom>
                <a:avLst/>
                <a:gdLst/>
                <a:ahLst/>
                <a:cxnLst/>
                <a:rect l="l" t="t" r="r" b="b"/>
                <a:pathLst>
                  <a:path w="953" h="1347" extrusionOk="0">
                    <a:moveTo>
                      <a:pt x="0" y="1"/>
                    </a:moveTo>
                    <a:lnTo>
                      <a:pt x="0" y="1346"/>
                    </a:lnTo>
                    <a:lnTo>
                      <a:pt x="953" y="1346"/>
                    </a:lnTo>
                    <a:lnTo>
                      <a:pt x="9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1"/>
              <p:cNvSpPr/>
              <p:nvPr/>
            </p:nvSpPr>
            <p:spPr>
              <a:xfrm>
                <a:off x="965275" y="-31425"/>
                <a:ext cx="23250" cy="79800"/>
              </a:xfrm>
              <a:custGeom>
                <a:avLst/>
                <a:gdLst/>
                <a:ahLst/>
                <a:cxnLst/>
                <a:rect l="l" t="t" r="r" b="b"/>
                <a:pathLst>
                  <a:path w="930" h="3192" extrusionOk="0">
                    <a:moveTo>
                      <a:pt x="465" y="1"/>
                    </a:moveTo>
                    <a:cubicBezTo>
                      <a:pt x="215" y="1"/>
                      <a:pt x="1" y="215"/>
                      <a:pt x="1" y="465"/>
                    </a:cubicBezTo>
                    <a:lnTo>
                      <a:pt x="1" y="2739"/>
                    </a:lnTo>
                    <a:cubicBezTo>
                      <a:pt x="1" y="2989"/>
                      <a:pt x="215" y="3192"/>
                      <a:pt x="465" y="3192"/>
                    </a:cubicBezTo>
                    <a:cubicBezTo>
                      <a:pt x="727" y="3192"/>
                      <a:pt x="930" y="2989"/>
                      <a:pt x="930" y="2739"/>
                    </a:cubicBezTo>
                    <a:lnTo>
                      <a:pt x="930" y="465"/>
                    </a:lnTo>
                    <a:cubicBezTo>
                      <a:pt x="930" y="215"/>
                      <a:pt x="72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1"/>
              <p:cNvSpPr/>
              <p:nvPr/>
            </p:nvSpPr>
            <p:spPr>
              <a:xfrm>
                <a:off x="1035825" y="-19825"/>
                <a:ext cx="55700" cy="55700"/>
              </a:xfrm>
              <a:custGeom>
                <a:avLst/>
                <a:gdLst/>
                <a:ahLst/>
                <a:cxnLst/>
                <a:rect l="l" t="t" r="r" b="b"/>
                <a:pathLst>
                  <a:path w="2228" h="2228" extrusionOk="0">
                    <a:moveTo>
                      <a:pt x="1120" y="1"/>
                    </a:moveTo>
                    <a:cubicBezTo>
                      <a:pt x="501" y="1"/>
                      <a:pt x="1" y="501"/>
                      <a:pt x="1" y="1120"/>
                    </a:cubicBezTo>
                    <a:cubicBezTo>
                      <a:pt x="1" y="1727"/>
                      <a:pt x="501" y="2227"/>
                      <a:pt x="1120" y="2227"/>
                    </a:cubicBezTo>
                    <a:cubicBezTo>
                      <a:pt x="1727" y="2227"/>
                      <a:pt x="2227" y="1727"/>
                      <a:pt x="2227" y="1120"/>
                    </a:cubicBezTo>
                    <a:cubicBezTo>
                      <a:pt x="2227" y="501"/>
                      <a:pt x="1727" y="1"/>
                      <a:pt x="1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1"/>
              <p:cNvSpPr/>
              <p:nvPr/>
            </p:nvSpPr>
            <p:spPr>
              <a:xfrm>
                <a:off x="611075" y="1325"/>
                <a:ext cx="75325" cy="16100"/>
              </a:xfrm>
              <a:custGeom>
                <a:avLst/>
                <a:gdLst/>
                <a:ahLst/>
                <a:cxnLst/>
                <a:rect l="l" t="t" r="r" b="b"/>
                <a:pathLst>
                  <a:path w="3013" h="644" extrusionOk="0">
                    <a:moveTo>
                      <a:pt x="1" y="0"/>
                    </a:moveTo>
                    <a:lnTo>
                      <a:pt x="1" y="643"/>
                    </a:lnTo>
                    <a:lnTo>
                      <a:pt x="3013" y="643"/>
                    </a:lnTo>
                    <a:lnTo>
                      <a:pt x="30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1"/>
              <p:cNvSpPr/>
              <p:nvPr/>
            </p:nvSpPr>
            <p:spPr>
              <a:xfrm>
                <a:off x="674175" y="-7300"/>
                <a:ext cx="23850" cy="33350"/>
              </a:xfrm>
              <a:custGeom>
                <a:avLst/>
                <a:gdLst/>
                <a:ahLst/>
                <a:cxnLst/>
                <a:rect l="l" t="t" r="r" b="b"/>
                <a:pathLst>
                  <a:path w="954" h="1334" extrusionOk="0">
                    <a:moveTo>
                      <a:pt x="1" y="0"/>
                    </a:moveTo>
                    <a:lnTo>
                      <a:pt x="1" y="1334"/>
                    </a:lnTo>
                    <a:lnTo>
                      <a:pt x="953" y="1334"/>
                    </a:lnTo>
                    <a:lnTo>
                      <a:pt x="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1"/>
              <p:cNvSpPr/>
              <p:nvPr/>
            </p:nvSpPr>
            <p:spPr>
              <a:xfrm>
                <a:off x="686375" y="-31425"/>
                <a:ext cx="23250" cy="79800"/>
              </a:xfrm>
              <a:custGeom>
                <a:avLst/>
                <a:gdLst/>
                <a:ahLst/>
                <a:cxnLst/>
                <a:rect l="l" t="t" r="r" b="b"/>
                <a:pathLst>
                  <a:path w="930" h="3192" extrusionOk="0">
                    <a:moveTo>
                      <a:pt x="465" y="1"/>
                    </a:moveTo>
                    <a:cubicBezTo>
                      <a:pt x="203" y="1"/>
                      <a:pt x="1" y="215"/>
                      <a:pt x="1" y="465"/>
                    </a:cubicBezTo>
                    <a:lnTo>
                      <a:pt x="1" y="2739"/>
                    </a:lnTo>
                    <a:cubicBezTo>
                      <a:pt x="1" y="2989"/>
                      <a:pt x="203" y="3192"/>
                      <a:pt x="465" y="3192"/>
                    </a:cubicBezTo>
                    <a:cubicBezTo>
                      <a:pt x="715" y="3192"/>
                      <a:pt x="930" y="2989"/>
                      <a:pt x="930" y="2739"/>
                    </a:cubicBezTo>
                    <a:lnTo>
                      <a:pt x="930" y="465"/>
                    </a:lnTo>
                    <a:cubicBezTo>
                      <a:pt x="930" y="215"/>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1"/>
              <p:cNvSpPr/>
              <p:nvPr/>
            </p:nvSpPr>
            <p:spPr>
              <a:xfrm>
                <a:off x="583400" y="-18925"/>
                <a:ext cx="55675" cy="55700"/>
              </a:xfrm>
              <a:custGeom>
                <a:avLst/>
                <a:gdLst/>
                <a:ahLst/>
                <a:cxnLst/>
                <a:rect l="l" t="t" r="r" b="b"/>
                <a:pathLst>
                  <a:path w="2227" h="2228" extrusionOk="0">
                    <a:moveTo>
                      <a:pt x="1119" y="1"/>
                    </a:moveTo>
                    <a:cubicBezTo>
                      <a:pt x="500" y="1"/>
                      <a:pt x="0" y="501"/>
                      <a:pt x="0" y="1120"/>
                    </a:cubicBezTo>
                    <a:cubicBezTo>
                      <a:pt x="0" y="1739"/>
                      <a:pt x="500" y="2227"/>
                      <a:pt x="1119" y="2227"/>
                    </a:cubicBezTo>
                    <a:cubicBezTo>
                      <a:pt x="1727" y="2227"/>
                      <a:pt x="2227" y="1727"/>
                      <a:pt x="2227" y="1120"/>
                    </a:cubicBezTo>
                    <a:cubicBezTo>
                      <a:pt x="2227" y="501"/>
                      <a:pt x="1727" y="1"/>
                      <a:pt x="11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1"/>
              <p:cNvSpPr/>
              <p:nvPr/>
            </p:nvSpPr>
            <p:spPr>
              <a:xfrm>
                <a:off x="697400" y="-106425"/>
                <a:ext cx="279525" cy="237250"/>
              </a:xfrm>
              <a:custGeom>
                <a:avLst/>
                <a:gdLst/>
                <a:ahLst/>
                <a:cxnLst/>
                <a:rect l="l" t="t" r="r" b="b"/>
                <a:pathLst>
                  <a:path w="11181" h="9490" extrusionOk="0">
                    <a:moveTo>
                      <a:pt x="1084" y="0"/>
                    </a:moveTo>
                    <a:cubicBezTo>
                      <a:pt x="489" y="0"/>
                      <a:pt x="0" y="488"/>
                      <a:pt x="0" y="1096"/>
                    </a:cubicBezTo>
                    <a:lnTo>
                      <a:pt x="0" y="8394"/>
                    </a:lnTo>
                    <a:cubicBezTo>
                      <a:pt x="0" y="9001"/>
                      <a:pt x="489" y="9490"/>
                      <a:pt x="1084" y="9490"/>
                    </a:cubicBezTo>
                    <a:lnTo>
                      <a:pt x="10097" y="9490"/>
                    </a:lnTo>
                    <a:cubicBezTo>
                      <a:pt x="10692" y="9490"/>
                      <a:pt x="11180" y="9001"/>
                      <a:pt x="11180" y="8394"/>
                    </a:cubicBezTo>
                    <a:lnTo>
                      <a:pt x="11180" y="1096"/>
                    </a:lnTo>
                    <a:cubicBezTo>
                      <a:pt x="11180" y="488"/>
                      <a:pt x="10692" y="0"/>
                      <a:pt x="10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1"/>
              <p:cNvSpPr/>
              <p:nvPr/>
            </p:nvSpPr>
            <p:spPr>
              <a:xfrm>
                <a:off x="723000" y="33175"/>
                <a:ext cx="228325" cy="72050"/>
              </a:xfrm>
              <a:custGeom>
                <a:avLst/>
                <a:gdLst/>
                <a:ahLst/>
                <a:cxnLst/>
                <a:rect l="l" t="t" r="r" b="b"/>
                <a:pathLst>
                  <a:path w="9133" h="2882" extrusionOk="0">
                    <a:moveTo>
                      <a:pt x="1381" y="0"/>
                    </a:moveTo>
                    <a:cubicBezTo>
                      <a:pt x="619" y="0"/>
                      <a:pt x="0" y="655"/>
                      <a:pt x="0" y="1441"/>
                    </a:cubicBezTo>
                    <a:cubicBezTo>
                      <a:pt x="0" y="2239"/>
                      <a:pt x="619" y="2882"/>
                      <a:pt x="1381" y="2882"/>
                    </a:cubicBezTo>
                    <a:lnTo>
                      <a:pt x="7739" y="2882"/>
                    </a:lnTo>
                    <a:cubicBezTo>
                      <a:pt x="8513" y="2882"/>
                      <a:pt x="9132" y="2239"/>
                      <a:pt x="9132" y="1441"/>
                    </a:cubicBezTo>
                    <a:cubicBezTo>
                      <a:pt x="9132" y="643"/>
                      <a:pt x="8513" y="0"/>
                      <a:pt x="7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1"/>
              <p:cNvSpPr/>
              <p:nvPr/>
            </p:nvSpPr>
            <p:spPr>
              <a:xfrm>
                <a:off x="750650" y="-48825"/>
                <a:ext cx="65525" cy="58175"/>
              </a:xfrm>
              <a:custGeom>
                <a:avLst/>
                <a:gdLst/>
                <a:ahLst/>
                <a:cxnLst/>
                <a:rect l="l" t="t" r="r" b="b"/>
                <a:pathLst>
                  <a:path w="2621" h="2327" extrusionOk="0">
                    <a:moveTo>
                      <a:pt x="489" y="1"/>
                    </a:moveTo>
                    <a:cubicBezTo>
                      <a:pt x="230" y="1"/>
                      <a:pt x="1" y="339"/>
                      <a:pt x="240" y="578"/>
                    </a:cubicBezTo>
                    <a:cubicBezTo>
                      <a:pt x="787" y="1125"/>
                      <a:pt x="1335" y="1697"/>
                      <a:pt x="1895" y="2233"/>
                    </a:cubicBezTo>
                    <a:cubicBezTo>
                      <a:pt x="1966" y="2299"/>
                      <a:pt x="2046" y="2327"/>
                      <a:pt x="2122" y="2327"/>
                    </a:cubicBezTo>
                    <a:cubicBezTo>
                      <a:pt x="2389" y="2327"/>
                      <a:pt x="2621" y="1988"/>
                      <a:pt x="2371" y="1756"/>
                    </a:cubicBezTo>
                    <a:cubicBezTo>
                      <a:pt x="1811" y="1221"/>
                      <a:pt x="1264" y="649"/>
                      <a:pt x="716" y="101"/>
                    </a:cubicBezTo>
                    <a:cubicBezTo>
                      <a:pt x="645" y="31"/>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1"/>
              <p:cNvSpPr/>
              <p:nvPr/>
            </p:nvSpPr>
            <p:spPr>
              <a:xfrm>
                <a:off x="750375" y="-48825"/>
                <a:ext cx="65525" cy="58175"/>
              </a:xfrm>
              <a:custGeom>
                <a:avLst/>
                <a:gdLst/>
                <a:ahLst/>
                <a:cxnLst/>
                <a:rect l="l" t="t" r="r" b="b"/>
                <a:pathLst>
                  <a:path w="2621" h="2327" extrusionOk="0">
                    <a:moveTo>
                      <a:pt x="2133" y="1"/>
                    </a:moveTo>
                    <a:cubicBezTo>
                      <a:pt x="2056" y="1"/>
                      <a:pt x="1976" y="31"/>
                      <a:pt x="1906" y="101"/>
                    </a:cubicBezTo>
                    <a:cubicBezTo>
                      <a:pt x="1358" y="649"/>
                      <a:pt x="810" y="1221"/>
                      <a:pt x="251" y="1756"/>
                    </a:cubicBezTo>
                    <a:cubicBezTo>
                      <a:pt x="1" y="1988"/>
                      <a:pt x="240" y="2327"/>
                      <a:pt x="504" y="2327"/>
                    </a:cubicBezTo>
                    <a:cubicBezTo>
                      <a:pt x="580" y="2327"/>
                      <a:pt x="658" y="2299"/>
                      <a:pt x="727" y="2233"/>
                    </a:cubicBezTo>
                    <a:cubicBezTo>
                      <a:pt x="1287" y="1697"/>
                      <a:pt x="1834" y="1125"/>
                      <a:pt x="2382" y="578"/>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1"/>
              <p:cNvSpPr/>
              <p:nvPr/>
            </p:nvSpPr>
            <p:spPr>
              <a:xfrm>
                <a:off x="854550" y="-48825"/>
                <a:ext cx="65525" cy="58175"/>
              </a:xfrm>
              <a:custGeom>
                <a:avLst/>
                <a:gdLst/>
                <a:ahLst/>
                <a:cxnLst/>
                <a:rect l="l" t="t" r="r" b="b"/>
                <a:pathLst>
                  <a:path w="2621" h="2327" extrusionOk="0">
                    <a:moveTo>
                      <a:pt x="488" y="1"/>
                    </a:moveTo>
                    <a:cubicBezTo>
                      <a:pt x="229" y="1"/>
                      <a:pt x="0" y="339"/>
                      <a:pt x="239" y="578"/>
                    </a:cubicBezTo>
                    <a:cubicBezTo>
                      <a:pt x="787" y="1125"/>
                      <a:pt x="1334" y="1697"/>
                      <a:pt x="1894" y="2233"/>
                    </a:cubicBezTo>
                    <a:cubicBezTo>
                      <a:pt x="1963" y="2299"/>
                      <a:pt x="2041" y="2327"/>
                      <a:pt x="2117" y="2327"/>
                    </a:cubicBezTo>
                    <a:cubicBezTo>
                      <a:pt x="2381" y="2327"/>
                      <a:pt x="2620" y="1988"/>
                      <a:pt x="2370" y="1756"/>
                    </a:cubicBezTo>
                    <a:cubicBezTo>
                      <a:pt x="1811" y="1221"/>
                      <a:pt x="1263" y="649"/>
                      <a:pt x="715" y="101"/>
                    </a:cubicBezTo>
                    <a:cubicBezTo>
                      <a:pt x="644" y="31"/>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1"/>
              <p:cNvSpPr/>
              <p:nvPr/>
            </p:nvSpPr>
            <p:spPr>
              <a:xfrm>
                <a:off x="854275" y="-48825"/>
                <a:ext cx="65500" cy="58175"/>
              </a:xfrm>
              <a:custGeom>
                <a:avLst/>
                <a:gdLst/>
                <a:ahLst/>
                <a:cxnLst/>
                <a:rect l="l" t="t" r="r" b="b"/>
                <a:pathLst>
                  <a:path w="2620" h="2327" extrusionOk="0">
                    <a:moveTo>
                      <a:pt x="2132" y="1"/>
                    </a:moveTo>
                    <a:cubicBezTo>
                      <a:pt x="2055" y="1"/>
                      <a:pt x="1976" y="31"/>
                      <a:pt x="1905" y="101"/>
                    </a:cubicBezTo>
                    <a:cubicBezTo>
                      <a:pt x="1357" y="649"/>
                      <a:pt x="810" y="1221"/>
                      <a:pt x="250" y="1756"/>
                    </a:cubicBezTo>
                    <a:cubicBezTo>
                      <a:pt x="0" y="1988"/>
                      <a:pt x="239" y="2327"/>
                      <a:pt x="504" y="2327"/>
                    </a:cubicBezTo>
                    <a:cubicBezTo>
                      <a:pt x="579" y="2327"/>
                      <a:pt x="657" y="2299"/>
                      <a:pt x="726" y="2233"/>
                    </a:cubicBezTo>
                    <a:cubicBezTo>
                      <a:pt x="1286" y="1697"/>
                      <a:pt x="1834" y="1125"/>
                      <a:pt x="2381" y="578"/>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1"/>
              <p:cNvSpPr/>
              <p:nvPr/>
            </p:nvSpPr>
            <p:spPr>
              <a:xfrm>
                <a:off x="734900" y="42700"/>
                <a:ext cx="28000" cy="53000"/>
              </a:xfrm>
              <a:custGeom>
                <a:avLst/>
                <a:gdLst/>
                <a:ahLst/>
                <a:cxnLst/>
                <a:rect l="l" t="t" r="r" b="b"/>
                <a:pathLst>
                  <a:path w="1120" h="2120" extrusionOk="0">
                    <a:moveTo>
                      <a:pt x="1060" y="0"/>
                    </a:moveTo>
                    <a:cubicBezTo>
                      <a:pt x="477" y="0"/>
                      <a:pt x="1" y="477"/>
                      <a:pt x="1" y="1060"/>
                    </a:cubicBezTo>
                    <a:cubicBezTo>
                      <a:pt x="1" y="1643"/>
                      <a:pt x="477" y="2120"/>
                      <a:pt x="1060" y="2120"/>
                    </a:cubicBezTo>
                    <a:lnTo>
                      <a:pt x="1120" y="2120"/>
                    </a:lnTo>
                    <a:lnTo>
                      <a:pt x="11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1"/>
              <p:cNvSpPr/>
              <p:nvPr/>
            </p:nvSpPr>
            <p:spPr>
              <a:xfrm>
                <a:off x="762875" y="42700"/>
                <a:ext cx="37225" cy="53000"/>
              </a:xfrm>
              <a:custGeom>
                <a:avLst/>
                <a:gdLst/>
                <a:ahLst/>
                <a:cxnLst/>
                <a:rect l="l" t="t" r="r" b="b"/>
                <a:pathLst>
                  <a:path w="1489" h="2120" extrusionOk="0">
                    <a:moveTo>
                      <a:pt x="1" y="0"/>
                    </a:moveTo>
                    <a:lnTo>
                      <a:pt x="1" y="2120"/>
                    </a:lnTo>
                    <a:lnTo>
                      <a:pt x="1489" y="2120"/>
                    </a:lnTo>
                    <a:lnTo>
                      <a:pt x="1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1"/>
              <p:cNvSpPr/>
              <p:nvPr/>
            </p:nvSpPr>
            <p:spPr>
              <a:xfrm>
                <a:off x="800100" y="42700"/>
                <a:ext cx="37225" cy="53000"/>
              </a:xfrm>
              <a:custGeom>
                <a:avLst/>
                <a:gdLst/>
                <a:ahLst/>
                <a:cxnLst/>
                <a:rect l="l" t="t" r="r" b="b"/>
                <a:pathLst>
                  <a:path w="1489" h="2120" extrusionOk="0">
                    <a:moveTo>
                      <a:pt x="0" y="0"/>
                    </a:moveTo>
                    <a:lnTo>
                      <a:pt x="0" y="2120"/>
                    </a:lnTo>
                    <a:lnTo>
                      <a:pt x="1488" y="2120"/>
                    </a:lnTo>
                    <a:lnTo>
                      <a:pt x="14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1"/>
              <p:cNvSpPr/>
              <p:nvPr/>
            </p:nvSpPr>
            <p:spPr>
              <a:xfrm>
                <a:off x="874200" y="42700"/>
                <a:ext cx="37225" cy="53000"/>
              </a:xfrm>
              <a:custGeom>
                <a:avLst/>
                <a:gdLst/>
                <a:ahLst/>
                <a:cxnLst/>
                <a:rect l="l" t="t" r="r" b="b"/>
                <a:pathLst>
                  <a:path w="1489" h="2120" extrusionOk="0">
                    <a:moveTo>
                      <a:pt x="1" y="0"/>
                    </a:moveTo>
                    <a:lnTo>
                      <a:pt x="1" y="2120"/>
                    </a:lnTo>
                    <a:lnTo>
                      <a:pt x="1489" y="2120"/>
                    </a:lnTo>
                    <a:lnTo>
                      <a:pt x="148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1"/>
              <p:cNvSpPr/>
              <p:nvPr/>
            </p:nvSpPr>
            <p:spPr>
              <a:xfrm>
                <a:off x="911400" y="42700"/>
                <a:ext cx="28025" cy="53000"/>
              </a:xfrm>
              <a:custGeom>
                <a:avLst/>
                <a:gdLst/>
                <a:ahLst/>
                <a:cxnLst/>
                <a:rect l="l" t="t" r="r" b="b"/>
                <a:pathLst>
                  <a:path w="1121" h="2120" extrusionOk="0">
                    <a:moveTo>
                      <a:pt x="1" y="0"/>
                    </a:moveTo>
                    <a:lnTo>
                      <a:pt x="1" y="2120"/>
                    </a:lnTo>
                    <a:lnTo>
                      <a:pt x="60" y="2120"/>
                    </a:lnTo>
                    <a:cubicBezTo>
                      <a:pt x="644" y="2120"/>
                      <a:pt x="1120" y="1643"/>
                      <a:pt x="1120" y="1060"/>
                    </a:cubicBezTo>
                    <a:cubicBezTo>
                      <a:pt x="1120" y="477"/>
                      <a:pt x="644" y="0"/>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1"/>
              <p:cNvSpPr/>
              <p:nvPr/>
            </p:nvSpPr>
            <p:spPr>
              <a:xfrm>
                <a:off x="837300" y="42700"/>
                <a:ext cx="36925" cy="53000"/>
              </a:xfrm>
              <a:custGeom>
                <a:avLst/>
                <a:gdLst/>
                <a:ahLst/>
                <a:cxnLst/>
                <a:rect l="l" t="t" r="r" b="b"/>
                <a:pathLst>
                  <a:path w="1477" h="2120" extrusionOk="0">
                    <a:moveTo>
                      <a:pt x="0" y="0"/>
                    </a:moveTo>
                    <a:lnTo>
                      <a:pt x="0" y="2120"/>
                    </a:lnTo>
                    <a:lnTo>
                      <a:pt x="1477" y="2120"/>
                    </a:lnTo>
                    <a:lnTo>
                      <a:pt x="1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6" name="Google Shape;3146;p51"/>
          <p:cNvGrpSpPr/>
          <p:nvPr/>
        </p:nvGrpSpPr>
        <p:grpSpPr>
          <a:xfrm>
            <a:off x="5186966" y="321437"/>
            <a:ext cx="744312" cy="221985"/>
            <a:chOff x="8652775" y="883650"/>
            <a:chExt cx="120875" cy="36050"/>
          </a:xfrm>
        </p:grpSpPr>
        <p:sp>
          <p:nvSpPr>
            <p:cNvPr id="3147" name="Google Shape;3147;p5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t>
            </a:r>
            <a:r>
              <a:rPr lang="en" dirty="0" err="1"/>
              <a:t>orrelation</a:t>
            </a:r>
            <a:r>
              <a:rPr lang="en" dirty="0"/>
              <a:t> matrix</a:t>
            </a:r>
            <a:endParaRPr dirty="0"/>
          </a:p>
        </p:txBody>
      </p:sp>
      <p:sp>
        <p:nvSpPr>
          <p:cNvPr id="5" name="TextBox 4">
            <a:extLst>
              <a:ext uri="{FF2B5EF4-FFF2-40B4-BE49-F238E27FC236}">
                <a16:creationId xmlns:a16="http://schemas.microsoft.com/office/drawing/2014/main" id="{F99B8D5F-0BAF-06BB-6A9E-11A427691FFF}"/>
              </a:ext>
            </a:extLst>
          </p:cNvPr>
          <p:cNvSpPr txBox="1"/>
          <p:nvPr/>
        </p:nvSpPr>
        <p:spPr>
          <a:xfrm>
            <a:off x="418257" y="1143662"/>
            <a:ext cx="8307485" cy="738664"/>
          </a:xfrm>
          <a:prstGeom prst="rect">
            <a:avLst/>
          </a:prstGeom>
          <a:noFill/>
        </p:spPr>
        <p:txBody>
          <a:bodyPr wrap="square">
            <a:spAutoFit/>
          </a:bodyPr>
          <a:lstStyle/>
          <a:p>
            <a:r>
              <a:rPr lang="en-US" b="0" i="0" dirty="0">
                <a:solidFill>
                  <a:srgbClr val="4D5156"/>
                </a:solidFill>
                <a:effectLst/>
                <a:latin typeface="Google Sans"/>
              </a:rPr>
              <a:t>A correlation matrix is </a:t>
            </a:r>
            <a:r>
              <a:rPr lang="en-US" b="0" i="0" dirty="0">
                <a:solidFill>
                  <a:srgbClr val="040C28"/>
                </a:solidFill>
                <a:effectLst/>
                <a:latin typeface="Google Sans"/>
              </a:rPr>
              <a:t>a statistical technique used to evaluate the relationship between two variables in a data set</a:t>
            </a:r>
            <a:r>
              <a:rPr lang="en-US" b="0" i="0" dirty="0">
                <a:solidFill>
                  <a:srgbClr val="4D5156"/>
                </a:solidFill>
                <a:effectLst/>
                <a:latin typeface="Google Sans"/>
              </a:rPr>
              <a:t>. The matrix is a table in which every cell contains a correlation coefficient, where 1 is considered a strong relationship between variables, 0 a neutral relationship and -1 a not strong relationship.</a:t>
            </a:r>
            <a:endParaRPr lang="en-US" dirty="0">
              <a:solidFill>
                <a:schemeClr val="bg1">
                  <a:lumMod val="25000"/>
                </a:schemeClr>
              </a:solidFill>
            </a:endParaRPr>
          </a:p>
        </p:txBody>
      </p:sp>
      <p:sp>
        <p:nvSpPr>
          <p:cNvPr id="61" name="TextBox 60">
            <a:extLst>
              <a:ext uri="{FF2B5EF4-FFF2-40B4-BE49-F238E27FC236}">
                <a16:creationId xmlns:a16="http://schemas.microsoft.com/office/drawing/2014/main" id="{8A66C27A-93E1-2339-5EA2-FBA16B8F09EB}"/>
              </a:ext>
            </a:extLst>
          </p:cNvPr>
          <p:cNvSpPr txBox="1"/>
          <p:nvPr/>
        </p:nvSpPr>
        <p:spPr>
          <a:xfrm>
            <a:off x="713275" y="2057902"/>
            <a:ext cx="3138755" cy="3108543"/>
          </a:xfrm>
          <a:prstGeom prst="rect">
            <a:avLst/>
          </a:prstGeom>
          <a:noFill/>
        </p:spPr>
        <p:txBody>
          <a:bodyPr wrap="square">
            <a:spAutoFit/>
          </a:bodyPr>
          <a:lstStyle/>
          <a:p>
            <a:r>
              <a:rPr lang="en-US" dirty="0" err="1">
                <a:solidFill>
                  <a:schemeClr val="accent4">
                    <a:lumMod val="75000"/>
                  </a:schemeClr>
                </a:solidFill>
              </a:rPr>
              <a:t>median_house_value</a:t>
            </a:r>
            <a:r>
              <a:rPr lang="en-US" dirty="0">
                <a:solidFill>
                  <a:schemeClr val="accent4">
                    <a:lumMod val="75000"/>
                  </a:schemeClr>
                </a:solidFill>
              </a:rPr>
              <a:t> 1.000000 </a:t>
            </a:r>
            <a:r>
              <a:rPr lang="en-US" dirty="0" err="1">
                <a:solidFill>
                  <a:schemeClr val="accent4">
                    <a:lumMod val="75000"/>
                  </a:schemeClr>
                </a:solidFill>
              </a:rPr>
              <a:t>median_income</a:t>
            </a:r>
            <a:r>
              <a:rPr lang="en-US" dirty="0">
                <a:solidFill>
                  <a:schemeClr val="accent4">
                    <a:lumMod val="75000"/>
                  </a:schemeClr>
                </a:solidFill>
              </a:rPr>
              <a:t> 0.688075 </a:t>
            </a:r>
            <a:r>
              <a:rPr lang="en-US" dirty="0" err="1">
                <a:solidFill>
                  <a:schemeClr val="accent4">
                    <a:lumMod val="75000"/>
                  </a:schemeClr>
                </a:solidFill>
              </a:rPr>
              <a:t>ocean_proximity</a:t>
            </a:r>
            <a:r>
              <a:rPr lang="en-US" dirty="0">
                <a:solidFill>
                  <a:schemeClr val="accent4">
                    <a:lumMod val="75000"/>
                  </a:schemeClr>
                </a:solidFill>
              </a:rPr>
              <a:t>_&lt;1H OCEAN 0.256617 </a:t>
            </a:r>
            <a:r>
              <a:rPr lang="en-US" dirty="0" err="1">
                <a:solidFill>
                  <a:schemeClr val="accent4">
                    <a:lumMod val="75000"/>
                  </a:schemeClr>
                </a:solidFill>
              </a:rPr>
              <a:t>ocean_proximity_NEAR</a:t>
            </a:r>
            <a:r>
              <a:rPr lang="en-US" dirty="0">
                <a:solidFill>
                  <a:schemeClr val="accent4">
                    <a:lumMod val="75000"/>
                  </a:schemeClr>
                </a:solidFill>
              </a:rPr>
              <a:t> BAY 0.160284 </a:t>
            </a:r>
            <a:r>
              <a:rPr lang="en-US" dirty="0" err="1">
                <a:solidFill>
                  <a:schemeClr val="accent4">
                    <a:lumMod val="75000"/>
                  </a:schemeClr>
                </a:solidFill>
              </a:rPr>
              <a:t>ocean_proximity_NEAR</a:t>
            </a:r>
            <a:r>
              <a:rPr lang="en-US" dirty="0">
                <a:solidFill>
                  <a:schemeClr val="accent4">
                    <a:lumMod val="75000"/>
                  </a:schemeClr>
                </a:solidFill>
              </a:rPr>
              <a:t> OCEAN 0.141862 </a:t>
            </a:r>
          </a:p>
          <a:p>
            <a:r>
              <a:rPr lang="en-US" dirty="0" err="1">
                <a:solidFill>
                  <a:schemeClr val="accent4">
                    <a:lumMod val="75000"/>
                  </a:schemeClr>
                </a:solidFill>
              </a:rPr>
              <a:t>total_rooms</a:t>
            </a:r>
            <a:r>
              <a:rPr lang="en-US" dirty="0">
                <a:solidFill>
                  <a:schemeClr val="accent4">
                    <a:lumMod val="75000"/>
                  </a:schemeClr>
                </a:solidFill>
              </a:rPr>
              <a:t> 0.134153 </a:t>
            </a:r>
            <a:r>
              <a:rPr lang="en-US" dirty="0" err="1">
                <a:solidFill>
                  <a:schemeClr val="accent4">
                    <a:lumMod val="75000"/>
                  </a:schemeClr>
                </a:solidFill>
              </a:rPr>
              <a:t>housing_median_age</a:t>
            </a:r>
            <a:r>
              <a:rPr lang="en-US" dirty="0">
                <a:solidFill>
                  <a:schemeClr val="accent4">
                    <a:lumMod val="75000"/>
                  </a:schemeClr>
                </a:solidFill>
              </a:rPr>
              <a:t> 0.105623 households 0.065843 </a:t>
            </a:r>
            <a:r>
              <a:rPr lang="en-US" dirty="0" err="1">
                <a:solidFill>
                  <a:schemeClr val="accent4">
                    <a:lumMod val="75000"/>
                  </a:schemeClr>
                </a:solidFill>
              </a:rPr>
              <a:t>total_bedrooms</a:t>
            </a:r>
            <a:r>
              <a:rPr lang="en-US" dirty="0">
                <a:solidFill>
                  <a:schemeClr val="accent4">
                    <a:lumMod val="75000"/>
                  </a:schemeClr>
                </a:solidFill>
              </a:rPr>
              <a:t> 0.049686 </a:t>
            </a:r>
            <a:r>
              <a:rPr lang="en-US" dirty="0" err="1">
                <a:solidFill>
                  <a:schemeClr val="accent4">
                    <a:lumMod val="75000"/>
                  </a:schemeClr>
                </a:solidFill>
              </a:rPr>
              <a:t>ocean_proximity_ISLAND</a:t>
            </a:r>
            <a:r>
              <a:rPr lang="en-US" dirty="0">
                <a:solidFill>
                  <a:schemeClr val="accent4">
                    <a:lumMod val="75000"/>
                  </a:schemeClr>
                </a:solidFill>
              </a:rPr>
              <a:t> 0.023416 population -0.024650 longitude -0.045967 latitude -0.144160</a:t>
            </a:r>
          </a:p>
        </p:txBody>
      </p:sp>
      <p:pic>
        <p:nvPicPr>
          <p:cNvPr id="63" name="Picture 62">
            <a:extLst>
              <a:ext uri="{FF2B5EF4-FFF2-40B4-BE49-F238E27FC236}">
                <a16:creationId xmlns:a16="http://schemas.microsoft.com/office/drawing/2014/main" id="{998CE88D-BE07-20D9-761D-D5BC77D64DE5}"/>
              </a:ext>
            </a:extLst>
          </p:cNvPr>
          <p:cNvPicPr>
            <a:picLocks noChangeAspect="1"/>
          </p:cNvPicPr>
          <p:nvPr/>
        </p:nvPicPr>
        <p:blipFill>
          <a:blip r:embed="rId3"/>
          <a:stretch>
            <a:fillRect/>
          </a:stretch>
        </p:blipFill>
        <p:spPr>
          <a:xfrm>
            <a:off x="4057308" y="1982911"/>
            <a:ext cx="3969781" cy="2965379"/>
          </a:xfrm>
          <a:prstGeom prst="rect">
            <a:avLst/>
          </a:prstGeom>
        </p:spPr>
      </p:pic>
    </p:spTree>
    <p:extLst>
      <p:ext uri="{BB962C8B-B14F-4D97-AF65-F5344CB8AC3E}">
        <p14:creationId xmlns:p14="http://schemas.microsoft.com/office/powerpoint/2010/main" val="41902386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sp>
        <p:nvSpPr>
          <p:cNvPr id="4527" name="Google Shape;4527;p61"/>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Matplotlib’s scatter plot</a:t>
            </a:r>
            <a:endParaRPr dirty="0"/>
          </a:p>
        </p:txBody>
      </p:sp>
      <p:sp>
        <p:nvSpPr>
          <p:cNvPr id="5" name="TextBox 4">
            <a:extLst>
              <a:ext uri="{FF2B5EF4-FFF2-40B4-BE49-F238E27FC236}">
                <a16:creationId xmlns:a16="http://schemas.microsoft.com/office/drawing/2014/main" id="{F99B8D5F-0BAF-06BB-6A9E-11A427691FFF}"/>
              </a:ext>
            </a:extLst>
          </p:cNvPr>
          <p:cNvSpPr txBox="1"/>
          <p:nvPr/>
        </p:nvSpPr>
        <p:spPr>
          <a:xfrm>
            <a:off x="202500" y="1082018"/>
            <a:ext cx="8307485" cy="738664"/>
          </a:xfrm>
          <a:prstGeom prst="rect">
            <a:avLst/>
          </a:prstGeom>
          <a:noFill/>
        </p:spPr>
        <p:txBody>
          <a:bodyPr wrap="square">
            <a:spAutoFit/>
          </a:bodyPr>
          <a:lstStyle/>
          <a:p>
            <a:r>
              <a:rPr lang="en-US" b="0" i="0" dirty="0">
                <a:solidFill>
                  <a:srgbClr val="4D5156"/>
                </a:solidFill>
                <a:effectLst/>
                <a:latin typeface="Google Sans"/>
              </a:rPr>
              <a:t>from </a:t>
            </a:r>
            <a:r>
              <a:rPr lang="en-US" b="0" i="0" dirty="0" err="1">
                <a:solidFill>
                  <a:srgbClr val="4D5156"/>
                </a:solidFill>
                <a:effectLst/>
                <a:latin typeface="Google Sans"/>
              </a:rPr>
              <a:t>pandas.plotting</a:t>
            </a:r>
            <a:r>
              <a:rPr lang="en-US" b="0" i="0" dirty="0">
                <a:solidFill>
                  <a:srgbClr val="4D5156"/>
                </a:solidFill>
                <a:effectLst/>
                <a:latin typeface="Google Sans"/>
              </a:rPr>
              <a:t> import </a:t>
            </a:r>
            <a:r>
              <a:rPr lang="en-US" b="0" i="0" dirty="0" err="1">
                <a:solidFill>
                  <a:srgbClr val="4D5156"/>
                </a:solidFill>
                <a:effectLst/>
                <a:latin typeface="Google Sans"/>
              </a:rPr>
              <a:t>scatter_matrix</a:t>
            </a:r>
            <a:endParaRPr lang="en-US" b="0" i="0" dirty="0">
              <a:solidFill>
                <a:srgbClr val="4D5156"/>
              </a:solidFill>
              <a:effectLst/>
              <a:latin typeface="Google Sans"/>
            </a:endParaRPr>
          </a:p>
          <a:p>
            <a:r>
              <a:rPr lang="en-US" b="0" i="0" dirty="0">
                <a:solidFill>
                  <a:srgbClr val="4D5156"/>
                </a:solidFill>
                <a:effectLst/>
                <a:latin typeface="Google Sans"/>
              </a:rPr>
              <a:t>attributes = ["</a:t>
            </a:r>
            <a:r>
              <a:rPr lang="en-US" b="0" i="0" dirty="0" err="1">
                <a:solidFill>
                  <a:srgbClr val="4D5156"/>
                </a:solidFill>
                <a:effectLst/>
                <a:latin typeface="Google Sans"/>
              </a:rPr>
              <a:t>median_house_value</a:t>
            </a:r>
            <a:r>
              <a:rPr lang="en-US" b="0" i="0" dirty="0">
                <a:solidFill>
                  <a:srgbClr val="4D5156"/>
                </a:solidFill>
                <a:effectLst/>
                <a:latin typeface="Google Sans"/>
              </a:rPr>
              <a:t>", "</a:t>
            </a:r>
            <a:r>
              <a:rPr lang="en-US" b="0" i="0" dirty="0" err="1">
                <a:solidFill>
                  <a:srgbClr val="4D5156"/>
                </a:solidFill>
                <a:effectLst/>
                <a:latin typeface="Google Sans"/>
              </a:rPr>
              <a:t>median_income</a:t>
            </a:r>
            <a:r>
              <a:rPr lang="en-US" b="0" i="0" dirty="0">
                <a:solidFill>
                  <a:srgbClr val="4D5156"/>
                </a:solidFill>
                <a:effectLst/>
                <a:latin typeface="Google Sans"/>
              </a:rPr>
              <a:t>", "</a:t>
            </a:r>
            <a:r>
              <a:rPr lang="en-US" b="0" i="0" dirty="0" err="1">
                <a:solidFill>
                  <a:srgbClr val="4D5156"/>
                </a:solidFill>
                <a:effectLst/>
                <a:latin typeface="Google Sans"/>
              </a:rPr>
              <a:t>total_rooms</a:t>
            </a:r>
            <a:r>
              <a:rPr lang="en-US" b="0" i="0" dirty="0">
                <a:solidFill>
                  <a:srgbClr val="4D5156"/>
                </a:solidFill>
                <a:effectLst/>
                <a:latin typeface="Google Sans"/>
              </a:rPr>
              <a:t>", "</a:t>
            </a:r>
            <a:r>
              <a:rPr lang="en-US" b="0" i="0" dirty="0" err="1">
                <a:solidFill>
                  <a:srgbClr val="4D5156"/>
                </a:solidFill>
                <a:effectLst/>
                <a:latin typeface="Google Sans"/>
              </a:rPr>
              <a:t>housing_median_age</a:t>
            </a:r>
            <a:r>
              <a:rPr lang="en-US" b="0" i="0" dirty="0">
                <a:solidFill>
                  <a:srgbClr val="4D5156"/>
                </a:solidFill>
                <a:effectLst/>
                <a:latin typeface="Google Sans"/>
              </a:rPr>
              <a:t>"]</a:t>
            </a:r>
          </a:p>
          <a:p>
            <a:r>
              <a:rPr lang="en-US" b="0" i="0" dirty="0" err="1">
                <a:solidFill>
                  <a:srgbClr val="4D5156"/>
                </a:solidFill>
                <a:effectLst/>
                <a:latin typeface="Google Sans"/>
              </a:rPr>
              <a:t>scatter_matrix</a:t>
            </a:r>
            <a:r>
              <a:rPr lang="en-US" b="0" i="0" dirty="0">
                <a:solidFill>
                  <a:srgbClr val="4D5156"/>
                </a:solidFill>
                <a:effectLst/>
                <a:latin typeface="Google Sans"/>
              </a:rPr>
              <a:t>(</a:t>
            </a:r>
            <a:r>
              <a:rPr lang="en-US" b="0" i="0" dirty="0" err="1">
                <a:solidFill>
                  <a:srgbClr val="4D5156"/>
                </a:solidFill>
                <a:effectLst/>
                <a:latin typeface="Google Sans"/>
              </a:rPr>
              <a:t>df</a:t>
            </a:r>
            <a:r>
              <a:rPr lang="en-US" b="0" i="0" dirty="0">
                <a:solidFill>
                  <a:srgbClr val="4D5156"/>
                </a:solidFill>
                <a:effectLst/>
                <a:latin typeface="Google Sans"/>
              </a:rPr>
              <a:t>[attributes], </a:t>
            </a:r>
            <a:r>
              <a:rPr lang="en-US" b="0" i="0" dirty="0" err="1">
                <a:solidFill>
                  <a:srgbClr val="4D5156"/>
                </a:solidFill>
                <a:effectLst/>
                <a:latin typeface="Google Sans"/>
              </a:rPr>
              <a:t>figsize</a:t>
            </a:r>
            <a:r>
              <a:rPr lang="en-US" b="0" i="0" dirty="0">
                <a:solidFill>
                  <a:srgbClr val="4D5156"/>
                </a:solidFill>
                <a:effectLst/>
                <a:latin typeface="Google Sans"/>
              </a:rPr>
              <a:t>=(12, 8))</a:t>
            </a:r>
            <a:endParaRPr lang="en-US" dirty="0">
              <a:solidFill>
                <a:schemeClr val="bg1">
                  <a:lumMod val="25000"/>
                </a:schemeClr>
              </a:solidFill>
            </a:endParaRPr>
          </a:p>
        </p:txBody>
      </p:sp>
      <p:pic>
        <p:nvPicPr>
          <p:cNvPr id="6" name="Picture 5">
            <a:extLst>
              <a:ext uri="{FF2B5EF4-FFF2-40B4-BE49-F238E27FC236}">
                <a16:creationId xmlns:a16="http://schemas.microsoft.com/office/drawing/2014/main" id="{D67026A4-0E98-003B-0FB2-3EC52455194F}"/>
              </a:ext>
            </a:extLst>
          </p:cNvPr>
          <p:cNvPicPr>
            <a:picLocks noChangeAspect="1"/>
          </p:cNvPicPr>
          <p:nvPr/>
        </p:nvPicPr>
        <p:blipFill>
          <a:blip r:embed="rId3"/>
          <a:stretch>
            <a:fillRect/>
          </a:stretch>
        </p:blipFill>
        <p:spPr>
          <a:xfrm>
            <a:off x="713275" y="1957551"/>
            <a:ext cx="4615040" cy="3062660"/>
          </a:xfrm>
          <a:prstGeom prst="rect">
            <a:avLst/>
          </a:prstGeom>
        </p:spPr>
      </p:pic>
      <p:sp>
        <p:nvSpPr>
          <p:cNvPr id="8" name="TextBox 7">
            <a:extLst>
              <a:ext uri="{FF2B5EF4-FFF2-40B4-BE49-F238E27FC236}">
                <a16:creationId xmlns:a16="http://schemas.microsoft.com/office/drawing/2014/main" id="{55321CD0-F489-5FE1-908D-16BC21BF3FB5}"/>
              </a:ext>
            </a:extLst>
          </p:cNvPr>
          <p:cNvSpPr txBox="1"/>
          <p:nvPr/>
        </p:nvSpPr>
        <p:spPr>
          <a:xfrm>
            <a:off x="5548824" y="2081369"/>
            <a:ext cx="2881901" cy="1815882"/>
          </a:xfrm>
          <a:prstGeom prst="rect">
            <a:avLst/>
          </a:prstGeom>
          <a:noFill/>
        </p:spPr>
        <p:txBody>
          <a:bodyPr wrap="square">
            <a:spAutoFit/>
          </a:bodyPr>
          <a:lstStyle/>
          <a:p>
            <a:r>
              <a:rPr lang="en-US" dirty="0">
                <a:solidFill>
                  <a:schemeClr val="bg1">
                    <a:lumMod val="25000"/>
                  </a:schemeClr>
                </a:solidFill>
                <a:effectLst/>
                <a:latin typeface="Helvetica" pitchFamily="2" charset="0"/>
              </a:rPr>
              <a:t>‘’’This plot reveals a few things. First, the correlation is indeed very strong; you can clearly see the upward trend and the points are not too dispersed. Second, the price cap that we noticed earlier is clearly visible as a horizontal line at $500,000. ’’’</a:t>
            </a:r>
          </a:p>
        </p:txBody>
      </p:sp>
    </p:spTree>
    <p:extLst>
      <p:ext uri="{BB962C8B-B14F-4D97-AF65-F5344CB8AC3E}">
        <p14:creationId xmlns:p14="http://schemas.microsoft.com/office/powerpoint/2010/main" val="22391891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grpSp>
        <p:nvGrpSpPr>
          <p:cNvPr id="2014" name="Google Shape;2014;p41"/>
          <p:cNvGrpSpPr/>
          <p:nvPr/>
        </p:nvGrpSpPr>
        <p:grpSpPr>
          <a:xfrm>
            <a:off x="6612241" y="2173962"/>
            <a:ext cx="744312" cy="221985"/>
            <a:chOff x="8652775" y="883650"/>
            <a:chExt cx="120875" cy="36050"/>
          </a:xfrm>
        </p:grpSpPr>
        <p:sp>
          <p:nvSpPr>
            <p:cNvPr id="2015" name="Google Shape;2015;p4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41"/>
          <p:cNvSpPr txBox="1">
            <a:spLocks noGrp="1"/>
          </p:cNvSpPr>
          <p:nvPr>
            <p:ph type="title"/>
          </p:nvPr>
        </p:nvSpPr>
        <p:spPr>
          <a:xfrm>
            <a:off x="1237146" y="264496"/>
            <a:ext cx="6848318" cy="738900"/>
          </a:xfrm>
          <a:prstGeom prst="rect">
            <a:avLst/>
          </a:prstGeom>
        </p:spPr>
        <p:txBody>
          <a:bodyPr spcFirstLastPara="1" wrap="square" lIns="91425" tIns="91425" rIns="91425" bIns="91425" anchor="t" anchorCtr="0">
            <a:noAutofit/>
          </a:bodyPr>
          <a:lstStyle/>
          <a:p>
            <a:r>
              <a:rPr lang="en-US" sz="2800" dirty="0">
                <a:solidFill>
                  <a:srgbClr val="000000"/>
                </a:solidFill>
                <a:effectLst/>
                <a:latin typeface="Helvetica" pitchFamily="2" charset="0"/>
              </a:rPr>
              <a:t>Experimenting with Attribute Combinations</a:t>
            </a:r>
          </a:p>
        </p:txBody>
      </p:sp>
      <p:sp>
        <p:nvSpPr>
          <p:cNvPr id="2026" name="Google Shape;2026;p41"/>
          <p:cNvSpPr txBox="1">
            <a:spLocks noGrp="1"/>
          </p:cNvSpPr>
          <p:nvPr>
            <p:ph type="subTitle" idx="1"/>
          </p:nvPr>
        </p:nvSpPr>
        <p:spPr>
          <a:xfrm>
            <a:off x="1770151" y="1752575"/>
            <a:ext cx="4588800" cy="8670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0D0D0D"/>
                </a:solidFill>
                <a:effectLst/>
                <a:latin typeface="Söhne"/>
              </a:rPr>
              <a:t>Experimenting with attribute combinations can provide valuable insights and improve the performance of machine learning algorithms.</a:t>
            </a:r>
          </a:p>
          <a:p>
            <a:pPr algn="l">
              <a:buFont typeface="Arial" panose="020B0604020202020204" pitchFamily="34" charset="0"/>
              <a:buChar char="•"/>
            </a:pPr>
            <a:r>
              <a:rPr lang="en-US" b="0" i="0" dirty="0">
                <a:solidFill>
                  <a:srgbClr val="0D0D0D"/>
                </a:solidFill>
                <a:effectLst/>
                <a:latin typeface="Söhne"/>
              </a:rPr>
              <a:t>Creating new attributes such as rooms per household, bedrooms per room, and population per household can lead to more informative features.</a:t>
            </a:r>
          </a:p>
          <a:p>
            <a:pPr algn="l">
              <a:buFont typeface="Arial" panose="020B0604020202020204" pitchFamily="34" charset="0"/>
              <a:buChar char="•"/>
            </a:pPr>
            <a:r>
              <a:rPr lang="en-US" b="0" i="0" dirty="0">
                <a:solidFill>
                  <a:srgbClr val="0D0D0D"/>
                </a:solidFill>
                <a:effectLst/>
                <a:latin typeface="Söhne"/>
              </a:rPr>
              <a:t>Correlation analysis reveals that attributes like bedrooms per room and rooms per household are more strongly correlated with median house value than raw attributes like total rooms or total bedrooms.</a:t>
            </a:r>
          </a:p>
        </p:txBody>
      </p:sp>
      <p:grpSp>
        <p:nvGrpSpPr>
          <p:cNvPr id="2027" name="Google Shape;2027;p41"/>
          <p:cNvGrpSpPr/>
          <p:nvPr/>
        </p:nvGrpSpPr>
        <p:grpSpPr>
          <a:xfrm rot="618977">
            <a:off x="429342" y="1885211"/>
            <a:ext cx="1747132" cy="2313440"/>
            <a:chOff x="3079550" y="2361275"/>
            <a:chExt cx="565275" cy="750425"/>
          </a:xfrm>
        </p:grpSpPr>
        <p:sp>
          <p:nvSpPr>
            <p:cNvPr id="2028" name="Google Shape;2028;p41"/>
            <p:cNvSpPr/>
            <p:nvPr/>
          </p:nvSpPr>
          <p:spPr>
            <a:xfrm>
              <a:off x="3079550" y="2361288"/>
              <a:ext cx="565275" cy="750400"/>
            </a:xfrm>
            <a:custGeom>
              <a:avLst/>
              <a:gdLst/>
              <a:ahLst/>
              <a:cxnLst/>
              <a:rect l="l" t="t" r="r" b="b"/>
              <a:pathLst>
                <a:path w="22611" h="30016" extrusionOk="0">
                  <a:moveTo>
                    <a:pt x="11061" y="0"/>
                  </a:moveTo>
                  <a:cubicBezTo>
                    <a:pt x="10692" y="0"/>
                    <a:pt x="10382" y="298"/>
                    <a:pt x="10382" y="679"/>
                  </a:cubicBezTo>
                  <a:cubicBezTo>
                    <a:pt x="10382" y="964"/>
                    <a:pt x="10573" y="1214"/>
                    <a:pt x="10835" y="1310"/>
                  </a:cubicBezTo>
                  <a:lnTo>
                    <a:pt x="10835" y="2917"/>
                  </a:lnTo>
                  <a:lnTo>
                    <a:pt x="9108" y="2917"/>
                  </a:lnTo>
                  <a:lnTo>
                    <a:pt x="9108" y="4596"/>
                  </a:lnTo>
                  <a:lnTo>
                    <a:pt x="7299" y="4596"/>
                  </a:lnTo>
                  <a:lnTo>
                    <a:pt x="7299" y="5417"/>
                  </a:lnTo>
                  <a:lnTo>
                    <a:pt x="6001" y="5417"/>
                  </a:lnTo>
                  <a:lnTo>
                    <a:pt x="6001" y="12823"/>
                  </a:lnTo>
                  <a:lnTo>
                    <a:pt x="4834" y="12823"/>
                  </a:lnTo>
                  <a:lnTo>
                    <a:pt x="4834" y="14859"/>
                  </a:lnTo>
                  <a:lnTo>
                    <a:pt x="4834" y="14907"/>
                  </a:lnTo>
                  <a:lnTo>
                    <a:pt x="4834" y="16883"/>
                  </a:lnTo>
                  <a:lnTo>
                    <a:pt x="4834" y="16943"/>
                  </a:lnTo>
                  <a:lnTo>
                    <a:pt x="4834" y="18919"/>
                  </a:lnTo>
                  <a:lnTo>
                    <a:pt x="4834" y="18979"/>
                  </a:lnTo>
                  <a:lnTo>
                    <a:pt x="4834" y="19705"/>
                  </a:lnTo>
                  <a:cubicBezTo>
                    <a:pt x="2798" y="21515"/>
                    <a:pt x="1512" y="24158"/>
                    <a:pt x="1512" y="27099"/>
                  </a:cubicBezTo>
                  <a:lnTo>
                    <a:pt x="1512" y="28087"/>
                  </a:lnTo>
                  <a:lnTo>
                    <a:pt x="0" y="28087"/>
                  </a:lnTo>
                  <a:lnTo>
                    <a:pt x="0" y="30016"/>
                  </a:lnTo>
                  <a:lnTo>
                    <a:pt x="4012" y="30016"/>
                  </a:lnTo>
                  <a:lnTo>
                    <a:pt x="4012" y="28087"/>
                  </a:lnTo>
                  <a:lnTo>
                    <a:pt x="2477" y="28087"/>
                  </a:lnTo>
                  <a:lnTo>
                    <a:pt x="2477" y="27099"/>
                  </a:lnTo>
                  <a:cubicBezTo>
                    <a:pt x="2477" y="24765"/>
                    <a:pt x="3370" y="22646"/>
                    <a:pt x="4834" y="21050"/>
                  </a:cubicBezTo>
                  <a:lnTo>
                    <a:pt x="4834" y="22991"/>
                  </a:lnTo>
                  <a:lnTo>
                    <a:pt x="4834" y="23039"/>
                  </a:lnTo>
                  <a:lnTo>
                    <a:pt x="4834" y="25075"/>
                  </a:lnTo>
                  <a:lnTo>
                    <a:pt x="6560" y="25075"/>
                  </a:lnTo>
                  <a:cubicBezTo>
                    <a:pt x="6549" y="25217"/>
                    <a:pt x="6549" y="25360"/>
                    <a:pt x="6549" y="25491"/>
                  </a:cubicBezTo>
                  <a:cubicBezTo>
                    <a:pt x="6549" y="27992"/>
                    <a:pt x="8573" y="30016"/>
                    <a:pt x="11061" y="30016"/>
                  </a:cubicBezTo>
                  <a:cubicBezTo>
                    <a:pt x="13561" y="30016"/>
                    <a:pt x="15585" y="27992"/>
                    <a:pt x="15585" y="25491"/>
                  </a:cubicBezTo>
                  <a:cubicBezTo>
                    <a:pt x="15585" y="25360"/>
                    <a:pt x="15573" y="25217"/>
                    <a:pt x="15562" y="25075"/>
                  </a:cubicBezTo>
                  <a:lnTo>
                    <a:pt x="17264" y="25075"/>
                  </a:lnTo>
                  <a:lnTo>
                    <a:pt x="17264" y="23039"/>
                  </a:lnTo>
                  <a:lnTo>
                    <a:pt x="17264" y="22991"/>
                  </a:lnTo>
                  <a:lnTo>
                    <a:pt x="17264" y="21015"/>
                  </a:lnTo>
                  <a:lnTo>
                    <a:pt x="17264" y="20955"/>
                  </a:lnTo>
                  <a:lnTo>
                    <a:pt x="17264" y="20562"/>
                  </a:lnTo>
                  <a:cubicBezTo>
                    <a:pt x="19014" y="22181"/>
                    <a:pt x="20122" y="24515"/>
                    <a:pt x="20122" y="27099"/>
                  </a:cubicBezTo>
                  <a:lnTo>
                    <a:pt x="20122" y="28087"/>
                  </a:lnTo>
                  <a:lnTo>
                    <a:pt x="18598" y="28087"/>
                  </a:lnTo>
                  <a:lnTo>
                    <a:pt x="18598" y="30016"/>
                  </a:lnTo>
                  <a:lnTo>
                    <a:pt x="22610" y="30016"/>
                  </a:lnTo>
                  <a:lnTo>
                    <a:pt x="22610" y="28087"/>
                  </a:lnTo>
                  <a:lnTo>
                    <a:pt x="21086" y="28087"/>
                  </a:lnTo>
                  <a:lnTo>
                    <a:pt x="21086" y="27099"/>
                  </a:lnTo>
                  <a:cubicBezTo>
                    <a:pt x="21086" y="23920"/>
                    <a:pt x="19586" y="21098"/>
                    <a:pt x="17264" y="19300"/>
                  </a:cubicBezTo>
                  <a:lnTo>
                    <a:pt x="17264" y="18979"/>
                  </a:lnTo>
                  <a:lnTo>
                    <a:pt x="17264" y="18919"/>
                  </a:lnTo>
                  <a:lnTo>
                    <a:pt x="17264" y="16943"/>
                  </a:lnTo>
                  <a:lnTo>
                    <a:pt x="17264" y="16883"/>
                  </a:lnTo>
                  <a:lnTo>
                    <a:pt x="17264" y="14907"/>
                  </a:lnTo>
                  <a:lnTo>
                    <a:pt x="17264" y="14859"/>
                  </a:lnTo>
                  <a:lnTo>
                    <a:pt x="17264" y="12823"/>
                  </a:lnTo>
                  <a:lnTo>
                    <a:pt x="16121" y="12823"/>
                  </a:lnTo>
                  <a:lnTo>
                    <a:pt x="16121" y="5417"/>
                  </a:lnTo>
                  <a:lnTo>
                    <a:pt x="14823" y="5417"/>
                  </a:lnTo>
                  <a:lnTo>
                    <a:pt x="14823" y="4596"/>
                  </a:lnTo>
                  <a:lnTo>
                    <a:pt x="13014" y="4596"/>
                  </a:lnTo>
                  <a:lnTo>
                    <a:pt x="13014" y="2917"/>
                  </a:lnTo>
                  <a:lnTo>
                    <a:pt x="11287" y="2917"/>
                  </a:lnTo>
                  <a:lnTo>
                    <a:pt x="11287" y="1310"/>
                  </a:lnTo>
                  <a:cubicBezTo>
                    <a:pt x="11549" y="1214"/>
                    <a:pt x="11740" y="964"/>
                    <a:pt x="11740" y="679"/>
                  </a:cubicBezTo>
                  <a:cubicBezTo>
                    <a:pt x="11740" y="310"/>
                    <a:pt x="11430" y="0"/>
                    <a:pt x="1106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 name="Google Shape;2029;p41"/>
            <p:cNvGrpSpPr/>
            <p:nvPr/>
          </p:nvGrpSpPr>
          <p:grpSpPr>
            <a:xfrm>
              <a:off x="3079550" y="2361275"/>
              <a:ext cx="565275" cy="750425"/>
              <a:chOff x="3079550" y="1008875"/>
              <a:chExt cx="565275" cy="750425"/>
            </a:xfrm>
          </p:grpSpPr>
          <p:sp>
            <p:nvSpPr>
              <p:cNvPr id="2030" name="Google Shape;2030;p41"/>
              <p:cNvSpPr/>
              <p:nvPr/>
            </p:nvSpPr>
            <p:spPr>
              <a:xfrm>
                <a:off x="3350400" y="1025850"/>
                <a:ext cx="11350" cy="87250"/>
              </a:xfrm>
              <a:custGeom>
                <a:avLst/>
                <a:gdLst/>
                <a:ahLst/>
                <a:cxnLst/>
                <a:rect l="l" t="t" r="r" b="b"/>
                <a:pathLst>
                  <a:path w="454" h="3490" extrusionOk="0">
                    <a:moveTo>
                      <a:pt x="1" y="1"/>
                    </a:moveTo>
                    <a:lnTo>
                      <a:pt x="1" y="3489"/>
                    </a:lnTo>
                    <a:lnTo>
                      <a:pt x="453" y="3489"/>
                    </a:ln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1"/>
              <p:cNvSpPr/>
              <p:nvPr/>
            </p:nvSpPr>
            <p:spPr>
              <a:xfrm>
                <a:off x="3339100" y="1008875"/>
                <a:ext cx="33950" cy="33975"/>
              </a:xfrm>
              <a:custGeom>
                <a:avLst/>
                <a:gdLst/>
                <a:ahLst/>
                <a:cxnLst/>
                <a:rect l="l" t="t" r="r" b="b"/>
                <a:pathLst>
                  <a:path w="1358" h="1359" extrusionOk="0">
                    <a:moveTo>
                      <a:pt x="679" y="1"/>
                    </a:moveTo>
                    <a:cubicBezTo>
                      <a:pt x="298" y="1"/>
                      <a:pt x="0" y="310"/>
                      <a:pt x="0" y="680"/>
                    </a:cubicBezTo>
                    <a:cubicBezTo>
                      <a:pt x="0" y="1061"/>
                      <a:pt x="310" y="1358"/>
                      <a:pt x="679" y="1358"/>
                    </a:cubicBezTo>
                    <a:cubicBezTo>
                      <a:pt x="1048" y="1358"/>
                      <a:pt x="1358" y="1049"/>
                      <a:pt x="1358" y="680"/>
                    </a:cubicBezTo>
                    <a:cubicBezTo>
                      <a:pt x="1358" y="310"/>
                      <a:pt x="1048" y="1"/>
                      <a:pt x="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1"/>
              <p:cNvSpPr/>
              <p:nvPr/>
            </p:nvSpPr>
            <p:spPr>
              <a:xfrm>
                <a:off x="3229550" y="1144325"/>
                <a:ext cx="253050" cy="347375"/>
              </a:xfrm>
              <a:custGeom>
                <a:avLst/>
                <a:gdLst/>
                <a:ahLst/>
                <a:cxnLst/>
                <a:rect l="l" t="t" r="r" b="b"/>
                <a:pathLst>
                  <a:path w="10122" h="13895" extrusionOk="0">
                    <a:moveTo>
                      <a:pt x="1" y="0"/>
                    </a:moveTo>
                    <a:lnTo>
                      <a:pt x="1" y="8835"/>
                    </a:lnTo>
                    <a:cubicBezTo>
                      <a:pt x="1" y="11633"/>
                      <a:pt x="2263" y="13895"/>
                      <a:pt x="5061" y="13895"/>
                    </a:cubicBezTo>
                    <a:cubicBezTo>
                      <a:pt x="7859" y="13895"/>
                      <a:pt x="10121" y="11633"/>
                      <a:pt x="10121" y="8835"/>
                    </a:cubicBez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1"/>
              <p:cNvSpPr/>
              <p:nvPr/>
            </p:nvSpPr>
            <p:spPr>
              <a:xfrm>
                <a:off x="3242950" y="1533350"/>
                <a:ext cx="226250" cy="225950"/>
              </a:xfrm>
              <a:custGeom>
                <a:avLst/>
                <a:gdLst/>
                <a:ahLst/>
                <a:cxnLst/>
                <a:rect l="l" t="t" r="r" b="b"/>
                <a:pathLst>
                  <a:path w="9050" h="9038" extrusionOk="0">
                    <a:moveTo>
                      <a:pt x="4525" y="1"/>
                    </a:moveTo>
                    <a:cubicBezTo>
                      <a:pt x="2025" y="1"/>
                      <a:pt x="1" y="2025"/>
                      <a:pt x="1" y="4513"/>
                    </a:cubicBezTo>
                    <a:cubicBezTo>
                      <a:pt x="1" y="7013"/>
                      <a:pt x="2037" y="9037"/>
                      <a:pt x="4525" y="9037"/>
                    </a:cubicBezTo>
                    <a:cubicBezTo>
                      <a:pt x="7025" y="9037"/>
                      <a:pt x="9049" y="7013"/>
                      <a:pt x="9049" y="4513"/>
                    </a:cubicBezTo>
                    <a:cubicBezTo>
                      <a:pt x="9049" y="2025"/>
                      <a:pt x="7025" y="1"/>
                      <a:pt x="4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1"/>
              <p:cNvSpPr/>
              <p:nvPr/>
            </p:nvSpPr>
            <p:spPr>
              <a:xfrm>
                <a:off x="3312300" y="1602700"/>
                <a:ext cx="87550" cy="87250"/>
              </a:xfrm>
              <a:custGeom>
                <a:avLst/>
                <a:gdLst/>
                <a:ahLst/>
                <a:cxnLst/>
                <a:rect l="l" t="t" r="r" b="b"/>
                <a:pathLst>
                  <a:path w="3502" h="3490" extrusionOk="0">
                    <a:moveTo>
                      <a:pt x="1751" y="1"/>
                    </a:moveTo>
                    <a:cubicBezTo>
                      <a:pt x="787" y="1"/>
                      <a:pt x="1" y="775"/>
                      <a:pt x="1" y="1739"/>
                    </a:cubicBezTo>
                    <a:cubicBezTo>
                      <a:pt x="1" y="2715"/>
                      <a:pt x="787" y="3489"/>
                      <a:pt x="1751" y="3489"/>
                    </a:cubicBezTo>
                    <a:cubicBezTo>
                      <a:pt x="2715" y="3489"/>
                      <a:pt x="3501" y="2715"/>
                      <a:pt x="3501" y="1739"/>
                    </a:cubicBezTo>
                    <a:cubicBezTo>
                      <a:pt x="3501" y="775"/>
                      <a:pt x="2715" y="1"/>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1"/>
              <p:cNvSpPr/>
              <p:nvPr/>
            </p:nvSpPr>
            <p:spPr>
              <a:xfrm>
                <a:off x="3272125" y="1262200"/>
                <a:ext cx="167900" cy="103600"/>
              </a:xfrm>
              <a:custGeom>
                <a:avLst/>
                <a:gdLst/>
                <a:ahLst/>
                <a:cxnLst/>
                <a:rect l="l" t="t" r="r" b="b"/>
                <a:pathLst>
                  <a:path w="6716" h="4144" extrusionOk="0">
                    <a:moveTo>
                      <a:pt x="0" y="0"/>
                    </a:moveTo>
                    <a:lnTo>
                      <a:pt x="0" y="4143"/>
                    </a:lnTo>
                    <a:lnTo>
                      <a:pt x="6716" y="4143"/>
                    </a:lnTo>
                    <a:lnTo>
                      <a:pt x="6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1"/>
              <p:cNvSpPr/>
              <p:nvPr/>
            </p:nvSpPr>
            <p:spPr>
              <a:xfrm>
                <a:off x="3117350" y="1440200"/>
                <a:ext cx="489375" cy="286050"/>
              </a:xfrm>
              <a:custGeom>
                <a:avLst/>
                <a:gdLst/>
                <a:ahLst/>
                <a:cxnLst/>
                <a:rect l="l" t="t" r="r" b="b"/>
                <a:pathLst>
                  <a:path w="19575" h="11442" extrusionOk="0">
                    <a:moveTo>
                      <a:pt x="9775" y="0"/>
                    </a:moveTo>
                    <a:cubicBezTo>
                      <a:pt x="4382" y="0"/>
                      <a:pt x="0" y="4417"/>
                      <a:pt x="0" y="9846"/>
                    </a:cubicBezTo>
                    <a:lnTo>
                      <a:pt x="0" y="11442"/>
                    </a:lnTo>
                    <a:lnTo>
                      <a:pt x="965" y="11442"/>
                    </a:lnTo>
                    <a:lnTo>
                      <a:pt x="965" y="9846"/>
                    </a:lnTo>
                    <a:cubicBezTo>
                      <a:pt x="965" y="4941"/>
                      <a:pt x="4917" y="964"/>
                      <a:pt x="9775" y="964"/>
                    </a:cubicBezTo>
                    <a:lnTo>
                      <a:pt x="9799" y="964"/>
                    </a:lnTo>
                    <a:cubicBezTo>
                      <a:pt x="14657" y="964"/>
                      <a:pt x="18610" y="4941"/>
                      <a:pt x="18610" y="9846"/>
                    </a:cubicBezTo>
                    <a:lnTo>
                      <a:pt x="18610" y="11442"/>
                    </a:lnTo>
                    <a:lnTo>
                      <a:pt x="19574" y="11442"/>
                    </a:lnTo>
                    <a:lnTo>
                      <a:pt x="19574" y="9846"/>
                    </a:lnTo>
                    <a:cubicBezTo>
                      <a:pt x="19574" y="4417"/>
                      <a:pt x="15181" y="0"/>
                      <a:pt x="9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1"/>
              <p:cNvSpPr/>
              <p:nvPr/>
            </p:nvSpPr>
            <p:spPr>
              <a:xfrm>
                <a:off x="3200400"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1"/>
              <p:cNvSpPr/>
              <p:nvPr/>
            </p:nvSpPr>
            <p:spPr>
              <a:xfrm>
                <a:off x="3252175"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1"/>
              <p:cNvSpPr/>
              <p:nvPr/>
            </p:nvSpPr>
            <p:spPr>
              <a:xfrm>
                <a:off x="3303975"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1"/>
              <p:cNvSpPr/>
              <p:nvPr/>
            </p:nvSpPr>
            <p:spPr>
              <a:xfrm>
                <a:off x="3355475"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1"/>
              <p:cNvSpPr/>
              <p:nvPr/>
            </p:nvSpPr>
            <p:spPr>
              <a:xfrm>
                <a:off x="3407250"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1"/>
              <p:cNvSpPr/>
              <p:nvPr/>
            </p:nvSpPr>
            <p:spPr>
              <a:xfrm>
                <a:off x="3459050"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1"/>
              <p:cNvSpPr/>
              <p:nvPr/>
            </p:nvSpPr>
            <p:spPr>
              <a:xfrm>
                <a:off x="3200400"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1"/>
              <p:cNvSpPr/>
              <p:nvPr/>
            </p:nvSpPr>
            <p:spPr>
              <a:xfrm>
                <a:off x="3252175"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1"/>
              <p:cNvSpPr/>
              <p:nvPr/>
            </p:nvSpPr>
            <p:spPr>
              <a:xfrm>
                <a:off x="3303975"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1"/>
              <p:cNvSpPr/>
              <p:nvPr/>
            </p:nvSpPr>
            <p:spPr>
              <a:xfrm>
                <a:off x="3355475"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1"/>
              <p:cNvSpPr/>
              <p:nvPr/>
            </p:nvSpPr>
            <p:spPr>
              <a:xfrm>
                <a:off x="3407250"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1"/>
              <p:cNvSpPr/>
              <p:nvPr/>
            </p:nvSpPr>
            <p:spPr>
              <a:xfrm>
                <a:off x="3459050"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1"/>
              <p:cNvSpPr/>
              <p:nvPr/>
            </p:nvSpPr>
            <p:spPr>
              <a:xfrm>
                <a:off x="3200400"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1"/>
              <p:cNvSpPr/>
              <p:nvPr/>
            </p:nvSpPr>
            <p:spPr>
              <a:xfrm>
                <a:off x="3252175"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1"/>
              <p:cNvSpPr/>
              <p:nvPr/>
            </p:nvSpPr>
            <p:spPr>
              <a:xfrm>
                <a:off x="3303975"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1"/>
              <p:cNvSpPr/>
              <p:nvPr/>
            </p:nvSpPr>
            <p:spPr>
              <a:xfrm>
                <a:off x="3355475"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1"/>
              <p:cNvSpPr/>
              <p:nvPr/>
            </p:nvSpPr>
            <p:spPr>
              <a:xfrm>
                <a:off x="3407250"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1"/>
              <p:cNvSpPr/>
              <p:nvPr/>
            </p:nvSpPr>
            <p:spPr>
              <a:xfrm>
                <a:off x="3459050"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1"/>
              <p:cNvSpPr/>
              <p:nvPr/>
            </p:nvSpPr>
            <p:spPr>
              <a:xfrm>
                <a:off x="3200400"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1"/>
              <p:cNvSpPr/>
              <p:nvPr/>
            </p:nvSpPr>
            <p:spPr>
              <a:xfrm>
                <a:off x="3252175"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1"/>
              <p:cNvSpPr/>
              <p:nvPr/>
            </p:nvSpPr>
            <p:spPr>
              <a:xfrm>
                <a:off x="3303975"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1"/>
              <p:cNvSpPr/>
              <p:nvPr/>
            </p:nvSpPr>
            <p:spPr>
              <a:xfrm>
                <a:off x="3355475"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1"/>
              <p:cNvSpPr/>
              <p:nvPr/>
            </p:nvSpPr>
            <p:spPr>
              <a:xfrm>
                <a:off x="3407250"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1"/>
              <p:cNvSpPr/>
              <p:nvPr/>
            </p:nvSpPr>
            <p:spPr>
              <a:xfrm>
                <a:off x="3459050"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1"/>
              <p:cNvSpPr/>
              <p:nvPr/>
            </p:nvSpPr>
            <p:spPr>
              <a:xfrm>
                <a:off x="3200400"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1"/>
              <p:cNvSpPr/>
              <p:nvPr/>
            </p:nvSpPr>
            <p:spPr>
              <a:xfrm>
                <a:off x="3252175"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1"/>
              <p:cNvSpPr/>
              <p:nvPr/>
            </p:nvSpPr>
            <p:spPr>
              <a:xfrm>
                <a:off x="3303975"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1"/>
              <p:cNvSpPr/>
              <p:nvPr/>
            </p:nvSpPr>
            <p:spPr>
              <a:xfrm>
                <a:off x="3355475"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1"/>
              <p:cNvSpPr/>
              <p:nvPr/>
            </p:nvSpPr>
            <p:spPr>
              <a:xfrm>
                <a:off x="3407250"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1"/>
              <p:cNvSpPr/>
              <p:nvPr/>
            </p:nvSpPr>
            <p:spPr>
              <a:xfrm>
                <a:off x="3459050"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1"/>
              <p:cNvSpPr/>
              <p:nvPr/>
            </p:nvSpPr>
            <p:spPr>
              <a:xfrm>
                <a:off x="3200400"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1"/>
              <p:cNvSpPr/>
              <p:nvPr/>
            </p:nvSpPr>
            <p:spPr>
              <a:xfrm>
                <a:off x="3252175"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1"/>
              <p:cNvSpPr/>
              <p:nvPr/>
            </p:nvSpPr>
            <p:spPr>
              <a:xfrm>
                <a:off x="3303975"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1"/>
              <p:cNvSpPr/>
              <p:nvPr/>
            </p:nvSpPr>
            <p:spPr>
              <a:xfrm>
                <a:off x="3355475"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1"/>
              <p:cNvSpPr/>
              <p:nvPr/>
            </p:nvSpPr>
            <p:spPr>
              <a:xfrm>
                <a:off x="3407250"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1"/>
              <p:cNvSpPr/>
              <p:nvPr/>
            </p:nvSpPr>
            <p:spPr>
              <a:xfrm>
                <a:off x="3459050"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1"/>
              <p:cNvSpPr/>
              <p:nvPr/>
            </p:nvSpPr>
            <p:spPr>
              <a:xfrm>
                <a:off x="3079550" y="1711050"/>
                <a:ext cx="100325" cy="48250"/>
              </a:xfrm>
              <a:custGeom>
                <a:avLst/>
                <a:gdLst/>
                <a:ahLst/>
                <a:cxnLst/>
                <a:rect l="l" t="t" r="r" b="b"/>
                <a:pathLst>
                  <a:path w="4013" h="1930" extrusionOk="0">
                    <a:moveTo>
                      <a:pt x="0" y="1"/>
                    </a:moveTo>
                    <a:lnTo>
                      <a:pt x="0" y="1929"/>
                    </a:lnTo>
                    <a:lnTo>
                      <a:pt x="4012" y="1929"/>
                    </a:lnTo>
                    <a:lnTo>
                      <a:pt x="40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1"/>
              <p:cNvSpPr/>
              <p:nvPr/>
            </p:nvSpPr>
            <p:spPr>
              <a:xfrm>
                <a:off x="3544475" y="1711050"/>
                <a:ext cx="100350" cy="48250"/>
              </a:xfrm>
              <a:custGeom>
                <a:avLst/>
                <a:gdLst/>
                <a:ahLst/>
                <a:cxnLst/>
                <a:rect l="l" t="t" r="r" b="b"/>
                <a:pathLst>
                  <a:path w="4014" h="1930" extrusionOk="0">
                    <a:moveTo>
                      <a:pt x="1" y="1"/>
                    </a:moveTo>
                    <a:lnTo>
                      <a:pt x="1" y="1929"/>
                    </a:lnTo>
                    <a:lnTo>
                      <a:pt x="4013" y="1929"/>
                    </a:lnTo>
                    <a:lnTo>
                      <a:pt x="40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1"/>
              <p:cNvSpPr/>
              <p:nvPr/>
            </p:nvSpPr>
            <p:spPr>
              <a:xfrm>
                <a:off x="3272125" y="1200875"/>
                <a:ext cx="23250" cy="36625"/>
              </a:xfrm>
              <a:custGeom>
                <a:avLst/>
                <a:gdLst/>
                <a:ahLst/>
                <a:cxnLst/>
                <a:rect l="l" t="t" r="r" b="b"/>
                <a:pathLst>
                  <a:path w="930" h="1465" extrusionOk="0">
                    <a:moveTo>
                      <a:pt x="0" y="0"/>
                    </a:moveTo>
                    <a:lnTo>
                      <a:pt x="0" y="1465"/>
                    </a:lnTo>
                    <a:lnTo>
                      <a:pt x="929" y="1465"/>
                    </a:lnTo>
                    <a:lnTo>
                      <a:pt x="9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1"/>
              <p:cNvSpPr/>
              <p:nvPr/>
            </p:nvSpPr>
            <p:spPr>
              <a:xfrm>
                <a:off x="3344450" y="1200875"/>
                <a:ext cx="23250" cy="36625"/>
              </a:xfrm>
              <a:custGeom>
                <a:avLst/>
                <a:gdLst/>
                <a:ahLst/>
                <a:cxnLst/>
                <a:rect l="l" t="t" r="r" b="b"/>
                <a:pathLst>
                  <a:path w="930" h="1465" extrusionOk="0">
                    <a:moveTo>
                      <a:pt x="1" y="0"/>
                    </a:moveTo>
                    <a:lnTo>
                      <a:pt x="1" y="1465"/>
                    </a:lnTo>
                    <a:lnTo>
                      <a:pt x="929" y="1465"/>
                    </a:lnTo>
                    <a:lnTo>
                      <a:pt x="9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1"/>
              <p:cNvSpPr/>
              <p:nvPr/>
            </p:nvSpPr>
            <p:spPr>
              <a:xfrm>
                <a:off x="3344450" y="1200875"/>
                <a:ext cx="23250" cy="36625"/>
              </a:xfrm>
              <a:custGeom>
                <a:avLst/>
                <a:gdLst/>
                <a:ahLst/>
                <a:cxnLst/>
                <a:rect l="l" t="t" r="r" b="b"/>
                <a:pathLst>
                  <a:path w="930" h="1465" extrusionOk="0">
                    <a:moveTo>
                      <a:pt x="1" y="0"/>
                    </a:moveTo>
                    <a:lnTo>
                      <a:pt x="1" y="1465"/>
                    </a:lnTo>
                    <a:lnTo>
                      <a:pt x="929" y="1465"/>
                    </a:lnTo>
                    <a:lnTo>
                      <a:pt x="9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1"/>
              <p:cNvSpPr/>
              <p:nvPr/>
            </p:nvSpPr>
            <p:spPr>
              <a:xfrm>
                <a:off x="3417075" y="1200875"/>
                <a:ext cx="22950" cy="36625"/>
              </a:xfrm>
              <a:custGeom>
                <a:avLst/>
                <a:gdLst/>
                <a:ahLst/>
                <a:cxnLst/>
                <a:rect l="l" t="t" r="r" b="b"/>
                <a:pathLst>
                  <a:path w="918" h="1465" extrusionOk="0">
                    <a:moveTo>
                      <a:pt x="1" y="0"/>
                    </a:moveTo>
                    <a:lnTo>
                      <a:pt x="1" y="1465"/>
                    </a:lnTo>
                    <a:lnTo>
                      <a:pt x="918" y="1465"/>
                    </a:lnTo>
                    <a:lnTo>
                      <a:pt x="9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1"/>
              <p:cNvSpPr/>
              <p:nvPr/>
            </p:nvSpPr>
            <p:spPr>
              <a:xfrm>
                <a:off x="3262000" y="1123775"/>
                <a:ext cx="188150" cy="20575"/>
              </a:xfrm>
              <a:custGeom>
                <a:avLst/>
                <a:gdLst/>
                <a:ahLst/>
                <a:cxnLst/>
                <a:rect l="l" t="t" r="r" b="b"/>
                <a:pathLst>
                  <a:path w="7526" h="823" extrusionOk="0">
                    <a:moveTo>
                      <a:pt x="1" y="1"/>
                    </a:moveTo>
                    <a:lnTo>
                      <a:pt x="1" y="822"/>
                    </a:lnTo>
                    <a:lnTo>
                      <a:pt x="7525" y="822"/>
                    </a:lnTo>
                    <a:lnTo>
                      <a:pt x="7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1"/>
              <p:cNvSpPr/>
              <p:nvPr/>
            </p:nvSpPr>
            <p:spPr>
              <a:xfrm>
                <a:off x="3307250" y="1081800"/>
                <a:ext cx="97350" cy="42000"/>
              </a:xfrm>
              <a:custGeom>
                <a:avLst/>
                <a:gdLst/>
                <a:ahLst/>
                <a:cxnLst/>
                <a:rect l="l" t="t" r="r" b="b"/>
                <a:pathLst>
                  <a:path w="3894" h="1680" extrusionOk="0">
                    <a:moveTo>
                      <a:pt x="0" y="1"/>
                    </a:moveTo>
                    <a:lnTo>
                      <a:pt x="0" y="1680"/>
                    </a:lnTo>
                    <a:lnTo>
                      <a:pt x="3894" y="1680"/>
                    </a:lnTo>
                    <a:lnTo>
                      <a:pt x="38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2168;p42">
            <a:extLst>
              <a:ext uri="{FF2B5EF4-FFF2-40B4-BE49-F238E27FC236}">
                <a16:creationId xmlns:a16="http://schemas.microsoft.com/office/drawing/2014/main" id="{F5EF45F4-ADE0-3C78-E8A7-70F6761A713B}"/>
              </a:ext>
            </a:extLst>
          </p:cNvPr>
          <p:cNvGrpSpPr/>
          <p:nvPr/>
        </p:nvGrpSpPr>
        <p:grpSpPr>
          <a:xfrm rot="19785478">
            <a:off x="7537023" y="-475359"/>
            <a:ext cx="1498729" cy="2192256"/>
            <a:chOff x="1463275" y="2373500"/>
            <a:chExt cx="484900" cy="711125"/>
          </a:xfrm>
        </p:grpSpPr>
        <p:sp>
          <p:nvSpPr>
            <p:cNvPr id="5" name="Google Shape;2169;p42">
              <a:extLst>
                <a:ext uri="{FF2B5EF4-FFF2-40B4-BE49-F238E27FC236}">
                  <a16:creationId xmlns:a16="http://schemas.microsoft.com/office/drawing/2014/main" id="{2E4D0047-C7B8-4DB5-C670-BD94BA22A3DB}"/>
                </a:ext>
              </a:extLst>
            </p:cNvPr>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170;p42">
              <a:extLst>
                <a:ext uri="{FF2B5EF4-FFF2-40B4-BE49-F238E27FC236}">
                  <a16:creationId xmlns:a16="http://schemas.microsoft.com/office/drawing/2014/main" id="{395CEE1A-04FB-005A-0992-BB9E000C2BB4}"/>
                </a:ext>
              </a:extLst>
            </p:cNvPr>
            <p:cNvGrpSpPr/>
            <p:nvPr/>
          </p:nvGrpSpPr>
          <p:grpSpPr>
            <a:xfrm>
              <a:off x="1463275" y="2373500"/>
              <a:ext cx="484900" cy="711125"/>
              <a:chOff x="1463275" y="1021100"/>
              <a:chExt cx="484900" cy="711125"/>
            </a:xfrm>
          </p:grpSpPr>
          <p:sp>
            <p:nvSpPr>
              <p:cNvPr id="7" name="Google Shape;2171;p42">
                <a:extLst>
                  <a:ext uri="{FF2B5EF4-FFF2-40B4-BE49-F238E27FC236}">
                    <a16:creationId xmlns:a16="http://schemas.microsoft.com/office/drawing/2014/main" id="{9558F167-E459-2D2F-4459-1BC20C44D1E8}"/>
                  </a:ext>
                </a:extLst>
              </p:cNvPr>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72;p42">
                <a:extLst>
                  <a:ext uri="{FF2B5EF4-FFF2-40B4-BE49-F238E27FC236}">
                    <a16:creationId xmlns:a16="http://schemas.microsoft.com/office/drawing/2014/main" id="{78B3FFF5-EA6F-DE39-7991-3421D51A05A3}"/>
                  </a:ext>
                </a:extLst>
              </p:cNvPr>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3;p42">
                <a:extLst>
                  <a:ext uri="{FF2B5EF4-FFF2-40B4-BE49-F238E27FC236}">
                    <a16:creationId xmlns:a16="http://schemas.microsoft.com/office/drawing/2014/main" id="{2D8D3052-C717-2E2E-9FBB-DFBC0601EAAF}"/>
                  </a:ext>
                </a:extLst>
              </p:cNvPr>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74;p42">
                <a:extLst>
                  <a:ext uri="{FF2B5EF4-FFF2-40B4-BE49-F238E27FC236}">
                    <a16:creationId xmlns:a16="http://schemas.microsoft.com/office/drawing/2014/main" id="{9D9B3C0E-A91A-36C7-5361-BC98D5D38012}"/>
                  </a:ext>
                </a:extLst>
              </p:cNvPr>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5;p42">
                <a:extLst>
                  <a:ext uri="{FF2B5EF4-FFF2-40B4-BE49-F238E27FC236}">
                    <a16:creationId xmlns:a16="http://schemas.microsoft.com/office/drawing/2014/main" id="{63F522D8-C447-4132-3323-B7C7FCC5F991}"/>
                  </a:ext>
                </a:extLst>
              </p:cNvPr>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76;p42">
                <a:extLst>
                  <a:ext uri="{FF2B5EF4-FFF2-40B4-BE49-F238E27FC236}">
                    <a16:creationId xmlns:a16="http://schemas.microsoft.com/office/drawing/2014/main" id="{4FB329C2-21BE-39DB-3E58-237728952D88}"/>
                  </a:ext>
                </a:extLst>
              </p:cNvPr>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77;p42">
                <a:extLst>
                  <a:ext uri="{FF2B5EF4-FFF2-40B4-BE49-F238E27FC236}">
                    <a16:creationId xmlns:a16="http://schemas.microsoft.com/office/drawing/2014/main" id="{2A2F7D7E-7B7C-76FA-6C59-68BF937CF2C7}"/>
                  </a:ext>
                </a:extLst>
              </p:cNvPr>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78;p42">
                <a:extLst>
                  <a:ext uri="{FF2B5EF4-FFF2-40B4-BE49-F238E27FC236}">
                    <a16:creationId xmlns:a16="http://schemas.microsoft.com/office/drawing/2014/main" id="{60D87F16-B15D-6434-99B6-E197E559856A}"/>
                  </a:ext>
                </a:extLst>
              </p:cNvPr>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79;p42">
                <a:extLst>
                  <a:ext uri="{FF2B5EF4-FFF2-40B4-BE49-F238E27FC236}">
                    <a16:creationId xmlns:a16="http://schemas.microsoft.com/office/drawing/2014/main" id="{E0951673-4F08-0403-A4C2-940D58460F0A}"/>
                  </a:ext>
                </a:extLst>
              </p:cNvPr>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80;p42">
                <a:extLst>
                  <a:ext uri="{FF2B5EF4-FFF2-40B4-BE49-F238E27FC236}">
                    <a16:creationId xmlns:a16="http://schemas.microsoft.com/office/drawing/2014/main" id="{0A256580-EE4D-4622-C0A1-335077469DC1}"/>
                  </a:ext>
                </a:extLst>
              </p:cNvPr>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81;p42">
                <a:extLst>
                  <a:ext uri="{FF2B5EF4-FFF2-40B4-BE49-F238E27FC236}">
                    <a16:creationId xmlns:a16="http://schemas.microsoft.com/office/drawing/2014/main" id="{E425A42B-C9C0-5875-1189-88865CB65294}"/>
                  </a:ext>
                </a:extLst>
              </p:cNvPr>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82;p42">
                <a:extLst>
                  <a:ext uri="{FF2B5EF4-FFF2-40B4-BE49-F238E27FC236}">
                    <a16:creationId xmlns:a16="http://schemas.microsoft.com/office/drawing/2014/main" id="{E283D9F7-6FE2-7094-6509-D03888A66A3A}"/>
                  </a:ext>
                </a:extLst>
              </p:cNvPr>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83;p42">
                <a:extLst>
                  <a:ext uri="{FF2B5EF4-FFF2-40B4-BE49-F238E27FC236}">
                    <a16:creationId xmlns:a16="http://schemas.microsoft.com/office/drawing/2014/main" id="{531F1E0A-9651-8D5A-18FF-170F2D39FD2F}"/>
                  </a:ext>
                </a:extLst>
              </p:cNvPr>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84;p42">
                <a:extLst>
                  <a:ext uri="{FF2B5EF4-FFF2-40B4-BE49-F238E27FC236}">
                    <a16:creationId xmlns:a16="http://schemas.microsoft.com/office/drawing/2014/main" id="{FF7E669A-0A9A-C961-7D1C-12C0F5C25B51}"/>
                  </a:ext>
                </a:extLst>
              </p:cNvPr>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85;p42">
                <a:extLst>
                  <a:ext uri="{FF2B5EF4-FFF2-40B4-BE49-F238E27FC236}">
                    <a16:creationId xmlns:a16="http://schemas.microsoft.com/office/drawing/2014/main" id="{8302C60F-0B8F-DF8F-7870-B7B833A72C22}"/>
                  </a:ext>
                </a:extLst>
              </p:cNvPr>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86;p42">
                <a:extLst>
                  <a:ext uri="{FF2B5EF4-FFF2-40B4-BE49-F238E27FC236}">
                    <a16:creationId xmlns:a16="http://schemas.microsoft.com/office/drawing/2014/main" id="{255670EE-4CFC-9199-1C15-08D49ED3334F}"/>
                  </a:ext>
                </a:extLst>
              </p:cNvPr>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87;p42">
                <a:extLst>
                  <a:ext uri="{FF2B5EF4-FFF2-40B4-BE49-F238E27FC236}">
                    <a16:creationId xmlns:a16="http://schemas.microsoft.com/office/drawing/2014/main" id="{38935F54-D755-BB94-D5A6-0E872D3BE403}"/>
                  </a:ext>
                </a:extLst>
              </p:cNvPr>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88;p42">
                <a:extLst>
                  <a:ext uri="{FF2B5EF4-FFF2-40B4-BE49-F238E27FC236}">
                    <a16:creationId xmlns:a16="http://schemas.microsoft.com/office/drawing/2014/main" id="{2764448F-CA2C-1925-66C7-F6941A53F098}"/>
                  </a:ext>
                </a:extLst>
              </p:cNvPr>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89;p42">
                <a:extLst>
                  <a:ext uri="{FF2B5EF4-FFF2-40B4-BE49-F238E27FC236}">
                    <a16:creationId xmlns:a16="http://schemas.microsoft.com/office/drawing/2014/main" id="{C200DEBC-A69A-3CE7-13DD-1B78872180E9}"/>
                  </a:ext>
                </a:extLst>
              </p:cNvPr>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90;p42">
                <a:extLst>
                  <a:ext uri="{FF2B5EF4-FFF2-40B4-BE49-F238E27FC236}">
                    <a16:creationId xmlns:a16="http://schemas.microsoft.com/office/drawing/2014/main" id="{6A64AD2A-7684-A991-007E-00552D79A0CC}"/>
                  </a:ext>
                </a:extLst>
              </p:cNvPr>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91;p42">
                <a:extLst>
                  <a:ext uri="{FF2B5EF4-FFF2-40B4-BE49-F238E27FC236}">
                    <a16:creationId xmlns:a16="http://schemas.microsoft.com/office/drawing/2014/main" id="{B8C1EAE4-9484-E973-2657-20C07584E8CF}"/>
                  </a:ext>
                </a:extLst>
              </p:cNvPr>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92;p42">
                <a:extLst>
                  <a:ext uri="{FF2B5EF4-FFF2-40B4-BE49-F238E27FC236}">
                    <a16:creationId xmlns:a16="http://schemas.microsoft.com/office/drawing/2014/main" id="{E0471ABF-80ED-8BAD-96BB-554C9C8592A8}"/>
                  </a:ext>
                </a:extLst>
              </p:cNvPr>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93;p42">
                <a:extLst>
                  <a:ext uri="{FF2B5EF4-FFF2-40B4-BE49-F238E27FC236}">
                    <a16:creationId xmlns:a16="http://schemas.microsoft.com/office/drawing/2014/main" id="{21EACD1D-3299-4D50-4C03-1BBEC248ACCD}"/>
                  </a:ext>
                </a:extLst>
              </p:cNvPr>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94;p42">
                <a:extLst>
                  <a:ext uri="{FF2B5EF4-FFF2-40B4-BE49-F238E27FC236}">
                    <a16:creationId xmlns:a16="http://schemas.microsoft.com/office/drawing/2014/main" id="{02CDC6DA-8C04-7AE6-0928-64D0B78FABBA}"/>
                  </a:ext>
                </a:extLst>
              </p:cNvPr>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95;p42">
                <a:extLst>
                  <a:ext uri="{FF2B5EF4-FFF2-40B4-BE49-F238E27FC236}">
                    <a16:creationId xmlns:a16="http://schemas.microsoft.com/office/drawing/2014/main" id="{73AB5CEF-E1B4-B03F-7D40-0835A16C4021}"/>
                  </a:ext>
                </a:extLst>
              </p:cNvPr>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96;p42">
                <a:extLst>
                  <a:ext uri="{FF2B5EF4-FFF2-40B4-BE49-F238E27FC236}">
                    <a16:creationId xmlns:a16="http://schemas.microsoft.com/office/drawing/2014/main" id="{72726CF1-7FA6-1012-4A4E-089F6A53E189}"/>
                  </a:ext>
                </a:extLst>
              </p:cNvPr>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97;p42">
                <a:extLst>
                  <a:ext uri="{FF2B5EF4-FFF2-40B4-BE49-F238E27FC236}">
                    <a16:creationId xmlns:a16="http://schemas.microsoft.com/office/drawing/2014/main" id="{10293753-CF40-E265-1B49-70AB44CF31D2}"/>
                  </a:ext>
                </a:extLst>
              </p:cNvPr>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98;p42">
                <a:extLst>
                  <a:ext uri="{FF2B5EF4-FFF2-40B4-BE49-F238E27FC236}">
                    <a16:creationId xmlns:a16="http://schemas.microsoft.com/office/drawing/2014/main" id="{1814BE67-4DA5-ABF1-7FFC-156E19168AF5}"/>
                  </a:ext>
                </a:extLst>
              </p:cNvPr>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99;p42">
                <a:extLst>
                  <a:ext uri="{FF2B5EF4-FFF2-40B4-BE49-F238E27FC236}">
                    <a16:creationId xmlns:a16="http://schemas.microsoft.com/office/drawing/2014/main" id="{A7E900AE-5A8C-CF77-C255-5C1BB8561C7A}"/>
                  </a:ext>
                </a:extLst>
              </p:cNvPr>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00;p42">
                <a:extLst>
                  <a:ext uri="{FF2B5EF4-FFF2-40B4-BE49-F238E27FC236}">
                    <a16:creationId xmlns:a16="http://schemas.microsoft.com/office/drawing/2014/main" id="{FCF2EC6C-F3D5-0712-06E2-4971BA274B77}"/>
                  </a:ext>
                </a:extLst>
              </p:cNvPr>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01;p42">
                <a:extLst>
                  <a:ext uri="{FF2B5EF4-FFF2-40B4-BE49-F238E27FC236}">
                    <a16:creationId xmlns:a16="http://schemas.microsoft.com/office/drawing/2014/main" id="{DC89E980-D410-24A5-468E-915290B4189B}"/>
                  </a:ext>
                </a:extLst>
              </p:cNvPr>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02;p42">
                <a:extLst>
                  <a:ext uri="{FF2B5EF4-FFF2-40B4-BE49-F238E27FC236}">
                    <a16:creationId xmlns:a16="http://schemas.microsoft.com/office/drawing/2014/main" id="{A6372ADE-B662-C080-1BEF-1D9ED1314103}"/>
                  </a:ext>
                </a:extLst>
              </p:cNvPr>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03;p42">
                <a:extLst>
                  <a:ext uri="{FF2B5EF4-FFF2-40B4-BE49-F238E27FC236}">
                    <a16:creationId xmlns:a16="http://schemas.microsoft.com/office/drawing/2014/main" id="{DF6C0572-B9A2-AD90-E33E-B7D9E35881E3}"/>
                  </a:ext>
                </a:extLst>
              </p:cNvPr>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04;p42">
                <a:extLst>
                  <a:ext uri="{FF2B5EF4-FFF2-40B4-BE49-F238E27FC236}">
                    <a16:creationId xmlns:a16="http://schemas.microsoft.com/office/drawing/2014/main" id="{2A0D7CAC-4652-4C75-A734-22A5A247BFFB}"/>
                  </a:ext>
                </a:extLst>
              </p:cNvPr>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05;p42">
                <a:extLst>
                  <a:ext uri="{FF2B5EF4-FFF2-40B4-BE49-F238E27FC236}">
                    <a16:creationId xmlns:a16="http://schemas.microsoft.com/office/drawing/2014/main" id="{9B7473D9-4DEC-5B7A-D179-DEFD792B5012}"/>
                  </a:ext>
                </a:extLst>
              </p:cNvPr>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06;p42">
                <a:extLst>
                  <a:ext uri="{FF2B5EF4-FFF2-40B4-BE49-F238E27FC236}">
                    <a16:creationId xmlns:a16="http://schemas.microsoft.com/office/drawing/2014/main" id="{D135922B-6BAD-44D4-02CA-98DAB6A61BC2}"/>
                  </a:ext>
                </a:extLst>
              </p:cNvPr>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07;p42">
                <a:extLst>
                  <a:ext uri="{FF2B5EF4-FFF2-40B4-BE49-F238E27FC236}">
                    <a16:creationId xmlns:a16="http://schemas.microsoft.com/office/drawing/2014/main" id="{98A96424-F891-3546-C105-2AF7515C0041}"/>
                  </a:ext>
                </a:extLst>
              </p:cNvPr>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08;p42">
                <a:extLst>
                  <a:ext uri="{FF2B5EF4-FFF2-40B4-BE49-F238E27FC236}">
                    <a16:creationId xmlns:a16="http://schemas.microsoft.com/office/drawing/2014/main" id="{871F2AE2-8C92-E189-9D18-A074D845095B}"/>
                  </a:ext>
                </a:extLst>
              </p:cNvPr>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09;p42">
                <a:extLst>
                  <a:ext uri="{FF2B5EF4-FFF2-40B4-BE49-F238E27FC236}">
                    <a16:creationId xmlns:a16="http://schemas.microsoft.com/office/drawing/2014/main" id="{3F55AF75-A843-F7D5-1766-D8EADD25056E}"/>
                  </a:ext>
                </a:extLst>
              </p:cNvPr>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10;p42">
                <a:extLst>
                  <a:ext uri="{FF2B5EF4-FFF2-40B4-BE49-F238E27FC236}">
                    <a16:creationId xmlns:a16="http://schemas.microsoft.com/office/drawing/2014/main" id="{3A3EB319-93AE-6772-777F-00107489F262}"/>
                  </a:ext>
                </a:extLst>
              </p:cNvPr>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11;p42">
                <a:extLst>
                  <a:ext uri="{FF2B5EF4-FFF2-40B4-BE49-F238E27FC236}">
                    <a16:creationId xmlns:a16="http://schemas.microsoft.com/office/drawing/2014/main" id="{562AFA28-9934-CF48-DEBE-42587E345752}"/>
                  </a:ext>
                </a:extLst>
              </p:cNvPr>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12;p42">
                <a:extLst>
                  <a:ext uri="{FF2B5EF4-FFF2-40B4-BE49-F238E27FC236}">
                    <a16:creationId xmlns:a16="http://schemas.microsoft.com/office/drawing/2014/main" id="{54852AAB-BF29-D011-24EE-CBB80C8217F9}"/>
                  </a:ext>
                </a:extLst>
              </p:cNvPr>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13;p42">
                <a:extLst>
                  <a:ext uri="{FF2B5EF4-FFF2-40B4-BE49-F238E27FC236}">
                    <a16:creationId xmlns:a16="http://schemas.microsoft.com/office/drawing/2014/main" id="{F514B8C1-CA11-6E04-8FCB-A37574881AC0}"/>
                  </a:ext>
                </a:extLst>
              </p:cNvPr>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14;p42">
                <a:extLst>
                  <a:ext uri="{FF2B5EF4-FFF2-40B4-BE49-F238E27FC236}">
                    <a16:creationId xmlns:a16="http://schemas.microsoft.com/office/drawing/2014/main" id="{81164027-527C-488E-BFE7-071CCFB206EA}"/>
                  </a:ext>
                </a:extLst>
              </p:cNvPr>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15;p42">
                <a:extLst>
                  <a:ext uri="{FF2B5EF4-FFF2-40B4-BE49-F238E27FC236}">
                    <a16:creationId xmlns:a16="http://schemas.microsoft.com/office/drawing/2014/main" id="{3F7B54BB-4C42-D998-588F-99FA4B218E67}"/>
                  </a:ext>
                </a:extLst>
              </p:cNvPr>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16;p42">
                <a:extLst>
                  <a:ext uri="{FF2B5EF4-FFF2-40B4-BE49-F238E27FC236}">
                    <a16:creationId xmlns:a16="http://schemas.microsoft.com/office/drawing/2014/main" id="{1B3DC6A5-8290-75E6-36DF-B8BD9FE4D344}"/>
                  </a:ext>
                </a:extLst>
              </p:cNvPr>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17;p42">
                <a:extLst>
                  <a:ext uri="{FF2B5EF4-FFF2-40B4-BE49-F238E27FC236}">
                    <a16:creationId xmlns:a16="http://schemas.microsoft.com/office/drawing/2014/main" id="{49977C5E-DE06-2AA7-86C4-25DF6E27BDA9}"/>
                  </a:ext>
                </a:extLst>
              </p:cNvPr>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18;p42">
                <a:extLst>
                  <a:ext uri="{FF2B5EF4-FFF2-40B4-BE49-F238E27FC236}">
                    <a16:creationId xmlns:a16="http://schemas.microsoft.com/office/drawing/2014/main" id="{3C53D903-FB4B-6201-78C7-AC30AC6030E8}"/>
                  </a:ext>
                </a:extLst>
              </p:cNvPr>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19;p42">
                <a:extLst>
                  <a:ext uri="{FF2B5EF4-FFF2-40B4-BE49-F238E27FC236}">
                    <a16:creationId xmlns:a16="http://schemas.microsoft.com/office/drawing/2014/main" id="{05D29185-8935-4197-391D-DEEE7504E59C}"/>
                  </a:ext>
                </a:extLst>
              </p:cNvPr>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20;p42">
                <a:extLst>
                  <a:ext uri="{FF2B5EF4-FFF2-40B4-BE49-F238E27FC236}">
                    <a16:creationId xmlns:a16="http://schemas.microsoft.com/office/drawing/2014/main" id="{65CBF36A-6981-3579-065B-3829D8DDE6D9}"/>
                  </a:ext>
                </a:extLst>
              </p:cNvPr>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21;p42">
                <a:extLst>
                  <a:ext uri="{FF2B5EF4-FFF2-40B4-BE49-F238E27FC236}">
                    <a16:creationId xmlns:a16="http://schemas.microsoft.com/office/drawing/2014/main" id="{893D560F-A4AE-D52B-AC91-49845895BFA4}"/>
                  </a:ext>
                </a:extLst>
              </p:cNvPr>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4"/>
        <p:cNvGrpSpPr/>
        <p:nvPr/>
      </p:nvGrpSpPr>
      <p:grpSpPr>
        <a:xfrm>
          <a:off x="0" y="0"/>
          <a:ext cx="0" cy="0"/>
          <a:chOff x="0" y="0"/>
          <a:chExt cx="0" cy="0"/>
        </a:xfrm>
      </p:grpSpPr>
      <p:grpSp>
        <p:nvGrpSpPr>
          <p:cNvPr id="2085" name="Google Shape;2085;p42"/>
          <p:cNvGrpSpPr/>
          <p:nvPr/>
        </p:nvGrpSpPr>
        <p:grpSpPr>
          <a:xfrm>
            <a:off x="993504" y="1141088"/>
            <a:ext cx="234762" cy="218290"/>
            <a:chOff x="8652775" y="883650"/>
            <a:chExt cx="38125" cy="35450"/>
          </a:xfrm>
        </p:grpSpPr>
        <p:sp>
          <p:nvSpPr>
            <p:cNvPr id="2086" name="Google Shape;2086;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42"/>
          <p:cNvGrpSpPr/>
          <p:nvPr/>
        </p:nvGrpSpPr>
        <p:grpSpPr>
          <a:xfrm>
            <a:off x="8447645" y="1082436"/>
            <a:ext cx="430885" cy="203666"/>
            <a:chOff x="8703675" y="886625"/>
            <a:chExt cx="69975" cy="33075"/>
          </a:xfrm>
        </p:grpSpPr>
        <p:sp>
          <p:nvSpPr>
            <p:cNvPr id="2090" name="Google Shape;2090;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42"/>
          <p:cNvGrpSpPr/>
          <p:nvPr/>
        </p:nvGrpSpPr>
        <p:grpSpPr>
          <a:xfrm>
            <a:off x="2174766" y="3798237"/>
            <a:ext cx="744312" cy="221985"/>
            <a:chOff x="8652775" y="883650"/>
            <a:chExt cx="120875" cy="36050"/>
          </a:xfrm>
        </p:grpSpPr>
        <p:sp>
          <p:nvSpPr>
            <p:cNvPr id="2093" name="Google Shape;2093;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 name="Google Shape;2099;p42"/>
          <p:cNvSpPr txBox="1">
            <a:spLocks noGrp="1"/>
          </p:cNvSpPr>
          <p:nvPr>
            <p:ph type="subTitle" idx="1"/>
          </p:nvPr>
        </p:nvSpPr>
        <p:spPr>
          <a:xfrm>
            <a:off x="5171442" y="931388"/>
            <a:ext cx="2830500" cy="3188549"/>
          </a:xfrm>
          <a:prstGeom prst="rect">
            <a:avLst/>
          </a:prstGeom>
        </p:spPr>
        <p:txBody>
          <a:bodyPr spcFirstLastPara="1" wrap="square" lIns="91425" tIns="91425" rIns="91425" bIns="91425" anchor="t" anchorCtr="0">
            <a:noAutofit/>
          </a:bodyPr>
          <a:lstStyle/>
          <a:p>
            <a:r>
              <a:rPr lang="en-US" dirty="0">
                <a:solidFill>
                  <a:srgbClr val="000000"/>
                </a:solidFill>
                <a:latin typeface="Helvetica" pitchFamily="2" charset="0"/>
              </a:rPr>
              <a:t>’’’</a:t>
            </a:r>
            <a:r>
              <a:rPr lang="en-US" dirty="0">
                <a:solidFill>
                  <a:srgbClr val="000000"/>
                </a:solidFill>
                <a:effectLst/>
                <a:latin typeface="Helvetica" pitchFamily="2" charset="0"/>
              </a:rPr>
              <a:t>It’s time to prepare the data for your Machine Learning algorithms. Instead of just doing this manually, you should write functions to do that.’’’</a:t>
            </a:r>
          </a:p>
          <a:p>
            <a:endParaRPr lang="en-US" dirty="0">
              <a:solidFill>
                <a:srgbClr val="000000"/>
              </a:solidFill>
              <a:latin typeface="Helvetica" pitchFamily="2" charset="0"/>
            </a:endParaRPr>
          </a:p>
          <a:p>
            <a:pPr>
              <a:buFont typeface="Wingdings" pitchFamily="2" charset="2"/>
              <a:buChar char="§"/>
            </a:pPr>
            <a:r>
              <a:rPr lang="en-US" dirty="0">
                <a:solidFill>
                  <a:srgbClr val="000000"/>
                </a:solidFill>
                <a:effectLst/>
                <a:latin typeface="Helvetica" pitchFamily="2" charset="0"/>
              </a:rPr>
              <a:t>You can reproduce the transformations in future projects</a:t>
            </a:r>
          </a:p>
          <a:p>
            <a:pPr>
              <a:buFont typeface="Wingdings" pitchFamily="2" charset="2"/>
              <a:buChar char="§"/>
            </a:pPr>
            <a:r>
              <a:rPr lang="en-US" dirty="0">
                <a:solidFill>
                  <a:srgbClr val="000000"/>
                </a:solidFill>
                <a:latin typeface="Helvetica" pitchFamily="2" charset="0"/>
              </a:rPr>
              <a:t>You can extract them as a library and use it on any dataset</a:t>
            </a:r>
            <a:endParaRPr lang="en-US" dirty="0">
              <a:solidFill>
                <a:srgbClr val="000000"/>
              </a:solidFill>
              <a:effectLst/>
              <a:latin typeface="Helvetica" pitchFamily="2" charset="0"/>
            </a:endParaRPr>
          </a:p>
          <a:p>
            <a:endParaRPr lang="en-US" dirty="0">
              <a:solidFill>
                <a:srgbClr val="000000"/>
              </a:solidFill>
              <a:latin typeface="Helvetica" pitchFamily="2" charset="0"/>
            </a:endParaRPr>
          </a:p>
          <a:p>
            <a:endParaRPr lang="en-US" dirty="0">
              <a:solidFill>
                <a:srgbClr val="000000"/>
              </a:solidFill>
              <a:effectLst/>
              <a:latin typeface="Helvetica" pitchFamily="2" charset="0"/>
            </a:endParaRPr>
          </a:p>
        </p:txBody>
      </p:sp>
      <p:grpSp>
        <p:nvGrpSpPr>
          <p:cNvPr id="2101" name="Google Shape;2101;p42"/>
          <p:cNvGrpSpPr/>
          <p:nvPr/>
        </p:nvGrpSpPr>
        <p:grpSpPr>
          <a:xfrm>
            <a:off x="2732318" y="1571410"/>
            <a:ext cx="1761356" cy="2000670"/>
            <a:chOff x="532500" y="3321500"/>
            <a:chExt cx="573900" cy="651875"/>
          </a:xfrm>
        </p:grpSpPr>
        <p:sp>
          <p:nvSpPr>
            <p:cNvPr id="2102" name="Google Shape;2102;p42"/>
            <p:cNvSpPr/>
            <p:nvPr/>
          </p:nvSpPr>
          <p:spPr>
            <a:xfrm>
              <a:off x="532500" y="3321500"/>
              <a:ext cx="573900" cy="651875"/>
            </a:xfrm>
            <a:custGeom>
              <a:avLst/>
              <a:gdLst/>
              <a:ahLst/>
              <a:cxnLst/>
              <a:rect l="l" t="t" r="r" b="b"/>
              <a:pathLst>
                <a:path w="22956" h="26075" extrusionOk="0">
                  <a:moveTo>
                    <a:pt x="0" y="0"/>
                  </a:moveTo>
                  <a:cubicBezTo>
                    <a:pt x="0" y="750"/>
                    <a:pt x="536" y="1369"/>
                    <a:pt x="1250" y="1512"/>
                  </a:cubicBezTo>
                  <a:lnTo>
                    <a:pt x="1250" y="2036"/>
                  </a:lnTo>
                  <a:lnTo>
                    <a:pt x="1000" y="2036"/>
                  </a:lnTo>
                  <a:lnTo>
                    <a:pt x="1000" y="4536"/>
                  </a:lnTo>
                  <a:cubicBezTo>
                    <a:pt x="1000" y="6191"/>
                    <a:pt x="2334" y="7537"/>
                    <a:pt x="3989" y="7549"/>
                  </a:cubicBezTo>
                  <a:lnTo>
                    <a:pt x="4156" y="7549"/>
                  </a:lnTo>
                  <a:cubicBezTo>
                    <a:pt x="4322" y="8025"/>
                    <a:pt x="4763" y="8382"/>
                    <a:pt x="5287" y="8418"/>
                  </a:cubicBezTo>
                  <a:lnTo>
                    <a:pt x="5287" y="11359"/>
                  </a:lnTo>
                  <a:cubicBezTo>
                    <a:pt x="4763" y="11406"/>
                    <a:pt x="4322" y="11752"/>
                    <a:pt x="4156" y="12228"/>
                  </a:cubicBezTo>
                  <a:lnTo>
                    <a:pt x="3989" y="12228"/>
                  </a:lnTo>
                  <a:cubicBezTo>
                    <a:pt x="2334" y="12252"/>
                    <a:pt x="1000" y="13597"/>
                    <a:pt x="1000" y="15252"/>
                  </a:cubicBezTo>
                  <a:lnTo>
                    <a:pt x="1000" y="17740"/>
                  </a:lnTo>
                  <a:lnTo>
                    <a:pt x="1250" y="17740"/>
                  </a:lnTo>
                  <a:lnTo>
                    <a:pt x="1250" y="18276"/>
                  </a:lnTo>
                  <a:cubicBezTo>
                    <a:pt x="536" y="18407"/>
                    <a:pt x="0" y="19038"/>
                    <a:pt x="0" y="19776"/>
                  </a:cubicBezTo>
                  <a:lnTo>
                    <a:pt x="619" y="19776"/>
                  </a:lnTo>
                  <a:cubicBezTo>
                    <a:pt x="619" y="19276"/>
                    <a:pt x="1036" y="18860"/>
                    <a:pt x="1536" y="18860"/>
                  </a:cubicBezTo>
                  <a:cubicBezTo>
                    <a:pt x="2036" y="18860"/>
                    <a:pt x="2453" y="19276"/>
                    <a:pt x="2453" y="19776"/>
                  </a:cubicBezTo>
                  <a:lnTo>
                    <a:pt x="3072" y="19776"/>
                  </a:lnTo>
                  <a:cubicBezTo>
                    <a:pt x="3072" y="19038"/>
                    <a:pt x="2536" y="18407"/>
                    <a:pt x="1822" y="18276"/>
                  </a:cubicBezTo>
                  <a:lnTo>
                    <a:pt x="1822" y="17740"/>
                  </a:lnTo>
                  <a:lnTo>
                    <a:pt x="2001" y="17740"/>
                  </a:lnTo>
                  <a:lnTo>
                    <a:pt x="2001" y="15252"/>
                  </a:lnTo>
                  <a:cubicBezTo>
                    <a:pt x="2001" y="14133"/>
                    <a:pt x="2905" y="13240"/>
                    <a:pt x="4013" y="13240"/>
                  </a:cubicBezTo>
                  <a:lnTo>
                    <a:pt x="4191" y="13240"/>
                  </a:lnTo>
                  <a:cubicBezTo>
                    <a:pt x="4382" y="13669"/>
                    <a:pt x="4799" y="13966"/>
                    <a:pt x="5287" y="14014"/>
                  </a:cubicBezTo>
                  <a:lnTo>
                    <a:pt x="5287" y="16347"/>
                  </a:lnTo>
                  <a:lnTo>
                    <a:pt x="5287" y="18419"/>
                  </a:lnTo>
                  <a:lnTo>
                    <a:pt x="7656" y="18419"/>
                  </a:lnTo>
                  <a:cubicBezTo>
                    <a:pt x="8097" y="19241"/>
                    <a:pt x="8811" y="19907"/>
                    <a:pt x="9680" y="20300"/>
                  </a:cubicBezTo>
                  <a:cubicBezTo>
                    <a:pt x="9144" y="20610"/>
                    <a:pt x="8549" y="20955"/>
                    <a:pt x="7977" y="21300"/>
                  </a:cubicBezTo>
                  <a:cubicBezTo>
                    <a:pt x="7966" y="21300"/>
                    <a:pt x="7954" y="21312"/>
                    <a:pt x="7954" y="21312"/>
                  </a:cubicBezTo>
                  <a:cubicBezTo>
                    <a:pt x="7823" y="21396"/>
                    <a:pt x="7692" y="21467"/>
                    <a:pt x="7561" y="21550"/>
                  </a:cubicBezTo>
                  <a:lnTo>
                    <a:pt x="7549" y="21550"/>
                  </a:lnTo>
                  <a:cubicBezTo>
                    <a:pt x="7251" y="21729"/>
                    <a:pt x="6965" y="21908"/>
                    <a:pt x="6704" y="22074"/>
                  </a:cubicBezTo>
                  <a:lnTo>
                    <a:pt x="6692" y="22086"/>
                  </a:lnTo>
                  <a:cubicBezTo>
                    <a:pt x="6632" y="22122"/>
                    <a:pt x="6573" y="22158"/>
                    <a:pt x="6513" y="22193"/>
                  </a:cubicBezTo>
                  <a:cubicBezTo>
                    <a:pt x="6501" y="22205"/>
                    <a:pt x="6489" y="22205"/>
                    <a:pt x="6489" y="22217"/>
                  </a:cubicBezTo>
                  <a:cubicBezTo>
                    <a:pt x="6430" y="22253"/>
                    <a:pt x="6370" y="22289"/>
                    <a:pt x="6311" y="22324"/>
                  </a:cubicBezTo>
                  <a:lnTo>
                    <a:pt x="6275" y="22348"/>
                  </a:lnTo>
                  <a:cubicBezTo>
                    <a:pt x="6227" y="22384"/>
                    <a:pt x="6168" y="22420"/>
                    <a:pt x="6120" y="22443"/>
                  </a:cubicBezTo>
                  <a:cubicBezTo>
                    <a:pt x="6108" y="22455"/>
                    <a:pt x="6108" y="22455"/>
                    <a:pt x="6096" y="22467"/>
                  </a:cubicBezTo>
                  <a:cubicBezTo>
                    <a:pt x="6037" y="22503"/>
                    <a:pt x="5989" y="22539"/>
                    <a:pt x="5942" y="22574"/>
                  </a:cubicBezTo>
                  <a:cubicBezTo>
                    <a:pt x="5537" y="22836"/>
                    <a:pt x="5287" y="23039"/>
                    <a:pt x="5287" y="23110"/>
                  </a:cubicBezTo>
                  <a:lnTo>
                    <a:pt x="5287" y="23920"/>
                  </a:lnTo>
                  <a:cubicBezTo>
                    <a:pt x="5287" y="24265"/>
                    <a:pt x="5572" y="24551"/>
                    <a:pt x="5918" y="24551"/>
                  </a:cubicBezTo>
                  <a:lnTo>
                    <a:pt x="6263" y="24551"/>
                  </a:lnTo>
                  <a:lnTo>
                    <a:pt x="6263" y="25503"/>
                  </a:lnTo>
                  <a:cubicBezTo>
                    <a:pt x="6263" y="25813"/>
                    <a:pt x="6513" y="26075"/>
                    <a:pt x="6834" y="26075"/>
                  </a:cubicBezTo>
                  <a:cubicBezTo>
                    <a:pt x="7144" y="26075"/>
                    <a:pt x="7406" y="25813"/>
                    <a:pt x="7406" y="25503"/>
                  </a:cubicBezTo>
                  <a:lnTo>
                    <a:pt x="7406" y="24551"/>
                  </a:lnTo>
                  <a:lnTo>
                    <a:pt x="8585" y="24551"/>
                  </a:lnTo>
                  <a:lnTo>
                    <a:pt x="8585" y="25503"/>
                  </a:lnTo>
                  <a:cubicBezTo>
                    <a:pt x="8585" y="25813"/>
                    <a:pt x="8835" y="26075"/>
                    <a:pt x="9156" y="26075"/>
                  </a:cubicBezTo>
                  <a:cubicBezTo>
                    <a:pt x="9478" y="26075"/>
                    <a:pt x="9728" y="25813"/>
                    <a:pt x="9728" y="25503"/>
                  </a:cubicBezTo>
                  <a:lnTo>
                    <a:pt x="9728" y="24551"/>
                  </a:lnTo>
                  <a:lnTo>
                    <a:pt x="10906" y="24551"/>
                  </a:lnTo>
                  <a:lnTo>
                    <a:pt x="10906" y="25503"/>
                  </a:lnTo>
                  <a:cubicBezTo>
                    <a:pt x="10906" y="25813"/>
                    <a:pt x="11168" y="26075"/>
                    <a:pt x="11478" y="26075"/>
                  </a:cubicBezTo>
                  <a:cubicBezTo>
                    <a:pt x="11799" y="26075"/>
                    <a:pt x="12049" y="25813"/>
                    <a:pt x="12049" y="25503"/>
                  </a:cubicBezTo>
                  <a:lnTo>
                    <a:pt x="12049" y="24551"/>
                  </a:lnTo>
                  <a:lnTo>
                    <a:pt x="13228" y="24551"/>
                  </a:lnTo>
                  <a:lnTo>
                    <a:pt x="13228" y="25503"/>
                  </a:lnTo>
                  <a:cubicBezTo>
                    <a:pt x="13228" y="25813"/>
                    <a:pt x="13490" y="26075"/>
                    <a:pt x="13800" y="26075"/>
                  </a:cubicBezTo>
                  <a:cubicBezTo>
                    <a:pt x="14121" y="26075"/>
                    <a:pt x="14383" y="25813"/>
                    <a:pt x="14383" y="25503"/>
                  </a:cubicBezTo>
                  <a:lnTo>
                    <a:pt x="14383" y="24551"/>
                  </a:lnTo>
                  <a:lnTo>
                    <a:pt x="15562" y="24551"/>
                  </a:lnTo>
                  <a:lnTo>
                    <a:pt x="15562" y="25503"/>
                  </a:lnTo>
                  <a:cubicBezTo>
                    <a:pt x="15562" y="25813"/>
                    <a:pt x="15812" y="26075"/>
                    <a:pt x="16133" y="26075"/>
                  </a:cubicBezTo>
                  <a:cubicBezTo>
                    <a:pt x="16443" y="26075"/>
                    <a:pt x="16705" y="25813"/>
                    <a:pt x="16705" y="25503"/>
                  </a:cubicBezTo>
                  <a:lnTo>
                    <a:pt x="16705" y="24551"/>
                  </a:lnTo>
                  <a:lnTo>
                    <a:pt x="17050" y="24551"/>
                  </a:lnTo>
                  <a:cubicBezTo>
                    <a:pt x="17395" y="24551"/>
                    <a:pt x="17669" y="24265"/>
                    <a:pt x="17669" y="23920"/>
                  </a:cubicBezTo>
                  <a:lnTo>
                    <a:pt x="17669" y="23110"/>
                  </a:lnTo>
                  <a:cubicBezTo>
                    <a:pt x="17669" y="23039"/>
                    <a:pt x="17419" y="22836"/>
                    <a:pt x="17026" y="22574"/>
                  </a:cubicBezTo>
                  <a:cubicBezTo>
                    <a:pt x="16967" y="22539"/>
                    <a:pt x="16919" y="22503"/>
                    <a:pt x="16860" y="22467"/>
                  </a:cubicBezTo>
                  <a:cubicBezTo>
                    <a:pt x="16860" y="22455"/>
                    <a:pt x="16848" y="22455"/>
                    <a:pt x="16848" y="22455"/>
                  </a:cubicBezTo>
                  <a:cubicBezTo>
                    <a:pt x="16788" y="22420"/>
                    <a:pt x="16729" y="22384"/>
                    <a:pt x="16669" y="22336"/>
                  </a:cubicBezTo>
                  <a:cubicBezTo>
                    <a:pt x="16669" y="22336"/>
                    <a:pt x="16657" y="22336"/>
                    <a:pt x="16657" y="22324"/>
                  </a:cubicBezTo>
                  <a:cubicBezTo>
                    <a:pt x="16598" y="22289"/>
                    <a:pt x="16526" y="22253"/>
                    <a:pt x="16467" y="22205"/>
                  </a:cubicBezTo>
                  <a:cubicBezTo>
                    <a:pt x="16407" y="22170"/>
                    <a:pt x="16336" y="22122"/>
                    <a:pt x="16264" y="22086"/>
                  </a:cubicBezTo>
                  <a:cubicBezTo>
                    <a:pt x="16264" y="22086"/>
                    <a:pt x="16264" y="22074"/>
                    <a:pt x="16252" y="22074"/>
                  </a:cubicBezTo>
                  <a:cubicBezTo>
                    <a:pt x="15990" y="21908"/>
                    <a:pt x="15705" y="21741"/>
                    <a:pt x="15407" y="21562"/>
                  </a:cubicBezTo>
                  <a:cubicBezTo>
                    <a:pt x="15407" y="21550"/>
                    <a:pt x="15407" y="21550"/>
                    <a:pt x="15395" y="21550"/>
                  </a:cubicBezTo>
                  <a:cubicBezTo>
                    <a:pt x="15264" y="21479"/>
                    <a:pt x="15145" y="21396"/>
                    <a:pt x="15014" y="21324"/>
                  </a:cubicBezTo>
                  <a:cubicBezTo>
                    <a:pt x="15002" y="21312"/>
                    <a:pt x="14990" y="21300"/>
                    <a:pt x="14978" y="21300"/>
                  </a:cubicBezTo>
                  <a:cubicBezTo>
                    <a:pt x="14859" y="21229"/>
                    <a:pt x="14728" y="21158"/>
                    <a:pt x="14609" y="21086"/>
                  </a:cubicBezTo>
                  <a:lnTo>
                    <a:pt x="14585" y="21062"/>
                  </a:lnTo>
                  <a:cubicBezTo>
                    <a:pt x="14133" y="20800"/>
                    <a:pt x="13692" y="20538"/>
                    <a:pt x="13276" y="20300"/>
                  </a:cubicBezTo>
                  <a:cubicBezTo>
                    <a:pt x="14145" y="19907"/>
                    <a:pt x="14859" y="19241"/>
                    <a:pt x="15300" y="18419"/>
                  </a:cubicBezTo>
                  <a:lnTo>
                    <a:pt x="17669" y="18419"/>
                  </a:lnTo>
                  <a:lnTo>
                    <a:pt x="17669" y="16347"/>
                  </a:lnTo>
                  <a:lnTo>
                    <a:pt x="17669" y="14014"/>
                  </a:lnTo>
                  <a:cubicBezTo>
                    <a:pt x="18157" y="13978"/>
                    <a:pt x="18574" y="13669"/>
                    <a:pt x="18765" y="13240"/>
                  </a:cubicBezTo>
                  <a:lnTo>
                    <a:pt x="18943" y="13240"/>
                  </a:lnTo>
                  <a:cubicBezTo>
                    <a:pt x="20062" y="13240"/>
                    <a:pt x="20955" y="14145"/>
                    <a:pt x="20955" y="15252"/>
                  </a:cubicBezTo>
                  <a:lnTo>
                    <a:pt x="20955" y="17752"/>
                  </a:lnTo>
                  <a:lnTo>
                    <a:pt x="21134" y="17752"/>
                  </a:lnTo>
                  <a:lnTo>
                    <a:pt x="21134" y="18276"/>
                  </a:lnTo>
                  <a:cubicBezTo>
                    <a:pt x="20420" y="18419"/>
                    <a:pt x="19884" y="19038"/>
                    <a:pt x="19884" y="19776"/>
                  </a:cubicBezTo>
                  <a:lnTo>
                    <a:pt x="20503" y="19776"/>
                  </a:lnTo>
                  <a:cubicBezTo>
                    <a:pt x="20503" y="19276"/>
                    <a:pt x="20920" y="18872"/>
                    <a:pt x="21420" y="18872"/>
                  </a:cubicBezTo>
                  <a:cubicBezTo>
                    <a:pt x="21920" y="18872"/>
                    <a:pt x="22336" y="19276"/>
                    <a:pt x="22336" y="19776"/>
                  </a:cubicBezTo>
                  <a:lnTo>
                    <a:pt x="22956" y="19776"/>
                  </a:lnTo>
                  <a:cubicBezTo>
                    <a:pt x="22956" y="19038"/>
                    <a:pt x="22420" y="18407"/>
                    <a:pt x="21717" y="18276"/>
                  </a:cubicBezTo>
                  <a:lnTo>
                    <a:pt x="21717" y="17740"/>
                  </a:lnTo>
                  <a:lnTo>
                    <a:pt x="21967" y="17740"/>
                  </a:lnTo>
                  <a:lnTo>
                    <a:pt x="21967" y="15252"/>
                  </a:lnTo>
                  <a:cubicBezTo>
                    <a:pt x="21967" y="13597"/>
                    <a:pt x="20634" y="12252"/>
                    <a:pt x="18979" y="12228"/>
                  </a:cubicBezTo>
                  <a:lnTo>
                    <a:pt x="18812" y="12228"/>
                  </a:lnTo>
                  <a:cubicBezTo>
                    <a:pt x="18634" y="11752"/>
                    <a:pt x="18193" y="11406"/>
                    <a:pt x="17669" y="11359"/>
                  </a:cubicBezTo>
                  <a:lnTo>
                    <a:pt x="17669" y="8418"/>
                  </a:lnTo>
                  <a:cubicBezTo>
                    <a:pt x="18193" y="8382"/>
                    <a:pt x="18634" y="8025"/>
                    <a:pt x="18812" y="7549"/>
                  </a:cubicBezTo>
                  <a:lnTo>
                    <a:pt x="18979" y="7549"/>
                  </a:lnTo>
                  <a:cubicBezTo>
                    <a:pt x="20622" y="7537"/>
                    <a:pt x="21967" y="6191"/>
                    <a:pt x="21967" y="4536"/>
                  </a:cubicBezTo>
                  <a:lnTo>
                    <a:pt x="21967" y="2036"/>
                  </a:lnTo>
                  <a:lnTo>
                    <a:pt x="21717" y="2036"/>
                  </a:lnTo>
                  <a:lnTo>
                    <a:pt x="21717" y="1512"/>
                  </a:lnTo>
                  <a:cubicBezTo>
                    <a:pt x="22420" y="1369"/>
                    <a:pt x="22956" y="750"/>
                    <a:pt x="22956" y="0"/>
                  </a:cubicBezTo>
                  <a:lnTo>
                    <a:pt x="22336" y="0"/>
                  </a:lnTo>
                  <a:cubicBezTo>
                    <a:pt x="22336" y="512"/>
                    <a:pt x="21932" y="917"/>
                    <a:pt x="21420" y="917"/>
                  </a:cubicBezTo>
                  <a:cubicBezTo>
                    <a:pt x="20920" y="917"/>
                    <a:pt x="20515" y="512"/>
                    <a:pt x="20515" y="0"/>
                  </a:cubicBezTo>
                  <a:lnTo>
                    <a:pt x="19896" y="0"/>
                  </a:lnTo>
                  <a:cubicBezTo>
                    <a:pt x="19896" y="750"/>
                    <a:pt x="20431" y="1369"/>
                    <a:pt x="21134" y="1512"/>
                  </a:cubicBezTo>
                  <a:lnTo>
                    <a:pt x="21134" y="2036"/>
                  </a:lnTo>
                  <a:lnTo>
                    <a:pt x="20967" y="2036"/>
                  </a:lnTo>
                  <a:lnTo>
                    <a:pt x="20967" y="4536"/>
                  </a:lnTo>
                  <a:cubicBezTo>
                    <a:pt x="20967" y="5644"/>
                    <a:pt x="20062" y="6549"/>
                    <a:pt x="18955" y="6549"/>
                  </a:cubicBezTo>
                  <a:lnTo>
                    <a:pt x="18776" y="6549"/>
                  </a:lnTo>
                  <a:cubicBezTo>
                    <a:pt x="18574" y="6120"/>
                    <a:pt x="18157" y="5810"/>
                    <a:pt x="17669" y="5775"/>
                  </a:cubicBezTo>
                  <a:lnTo>
                    <a:pt x="17669" y="4024"/>
                  </a:lnTo>
                  <a:cubicBezTo>
                    <a:pt x="17669" y="2643"/>
                    <a:pt x="16550" y="1512"/>
                    <a:pt x="15169" y="1512"/>
                  </a:cubicBezTo>
                  <a:lnTo>
                    <a:pt x="7787" y="1512"/>
                  </a:lnTo>
                  <a:cubicBezTo>
                    <a:pt x="6406" y="1512"/>
                    <a:pt x="5287" y="2643"/>
                    <a:pt x="5287" y="4024"/>
                  </a:cubicBezTo>
                  <a:lnTo>
                    <a:pt x="5287" y="5775"/>
                  </a:lnTo>
                  <a:cubicBezTo>
                    <a:pt x="4799" y="5810"/>
                    <a:pt x="4382" y="6120"/>
                    <a:pt x="4191" y="6549"/>
                  </a:cubicBezTo>
                  <a:lnTo>
                    <a:pt x="4013" y="6549"/>
                  </a:lnTo>
                  <a:cubicBezTo>
                    <a:pt x="2894" y="6549"/>
                    <a:pt x="1989" y="5644"/>
                    <a:pt x="1989" y="4536"/>
                  </a:cubicBezTo>
                  <a:lnTo>
                    <a:pt x="1989" y="2036"/>
                  </a:lnTo>
                  <a:lnTo>
                    <a:pt x="1822" y="2036"/>
                  </a:lnTo>
                  <a:lnTo>
                    <a:pt x="1822" y="1512"/>
                  </a:lnTo>
                  <a:cubicBezTo>
                    <a:pt x="2536" y="1369"/>
                    <a:pt x="3072" y="750"/>
                    <a:pt x="3072" y="0"/>
                  </a:cubicBezTo>
                  <a:lnTo>
                    <a:pt x="2453" y="0"/>
                  </a:lnTo>
                  <a:cubicBezTo>
                    <a:pt x="2453" y="512"/>
                    <a:pt x="2036" y="917"/>
                    <a:pt x="1536" y="917"/>
                  </a:cubicBezTo>
                  <a:cubicBezTo>
                    <a:pt x="1036" y="917"/>
                    <a:pt x="619" y="512"/>
                    <a:pt x="619"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3" name="Google Shape;2103;p42"/>
            <p:cNvGrpSpPr/>
            <p:nvPr/>
          </p:nvGrpSpPr>
          <p:grpSpPr>
            <a:xfrm>
              <a:off x="532500" y="3321500"/>
              <a:ext cx="573900" cy="651875"/>
              <a:chOff x="532500" y="2817450"/>
              <a:chExt cx="573900" cy="651875"/>
            </a:xfrm>
          </p:grpSpPr>
          <p:sp>
            <p:nvSpPr>
              <p:cNvPr id="2104" name="Google Shape;2104;p42"/>
              <p:cNvSpPr/>
              <p:nvPr/>
            </p:nvSpPr>
            <p:spPr>
              <a:xfrm>
                <a:off x="1060825" y="2849000"/>
                <a:ext cx="14625" cy="28600"/>
              </a:xfrm>
              <a:custGeom>
                <a:avLst/>
                <a:gdLst/>
                <a:ahLst/>
                <a:cxnLst/>
                <a:rect l="l" t="t" r="r" b="b"/>
                <a:pathLst>
                  <a:path w="585" h="1144" extrusionOk="0">
                    <a:moveTo>
                      <a:pt x="1" y="0"/>
                    </a:moveTo>
                    <a:lnTo>
                      <a:pt x="1" y="1143"/>
                    </a:lnTo>
                    <a:lnTo>
                      <a:pt x="584" y="1143"/>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2"/>
              <p:cNvSpPr/>
              <p:nvPr/>
            </p:nvSpPr>
            <p:spPr>
              <a:xfrm>
                <a:off x="1029875" y="2817450"/>
                <a:ext cx="76525" cy="38425"/>
              </a:xfrm>
              <a:custGeom>
                <a:avLst/>
                <a:gdLst/>
                <a:ahLst/>
                <a:cxnLst/>
                <a:rect l="l" t="t" r="r" b="b"/>
                <a:pathLst>
                  <a:path w="3061" h="1537" extrusionOk="0">
                    <a:moveTo>
                      <a:pt x="1" y="0"/>
                    </a:moveTo>
                    <a:cubicBezTo>
                      <a:pt x="1" y="845"/>
                      <a:pt x="691" y="1536"/>
                      <a:pt x="1525" y="1536"/>
                    </a:cubicBezTo>
                    <a:cubicBezTo>
                      <a:pt x="2370" y="1536"/>
                      <a:pt x="3061" y="845"/>
                      <a:pt x="3061" y="0"/>
                    </a:cubicBezTo>
                    <a:lnTo>
                      <a:pt x="2441" y="0"/>
                    </a:lnTo>
                    <a:cubicBezTo>
                      <a:pt x="2441" y="512"/>
                      <a:pt x="2037" y="917"/>
                      <a:pt x="1525" y="917"/>
                    </a:cubicBezTo>
                    <a:cubicBezTo>
                      <a:pt x="1025" y="917"/>
                      <a:pt x="620" y="512"/>
                      <a:pt x="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2"/>
              <p:cNvSpPr/>
              <p:nvPr/>
            </p:nvSpPr>
            <p:spPr>
              <a:xfrm>
                <a:off x="962900" y="2868350"/>
                <a:ext cx="118800" cy="137825"/>
              </a:xfrm>
              <a:custGeom>
                <a:avLst/>
                <a:gdLst/>
                <a:ahLst/>
                <a:cxnLst/>
                <a:rect l="l" t="t" r="r" b="b"/>
                <a:pathLst>
                  <a:path w="4752" h="5513" extrusionOk="0">
                    <a:moveTo>
                      <a:pt x="3751" y="0"/>
                    </a:moveTo>
                    <a:lnTo>
                      <a:pt x="3751" y="2500"/>
                    </a:lnTo>
                    <a:cubicBezTo>
                      <a:pt x="3751" y="3608"/>
                      <a:pt x="2846" y="4513"/>
                      <a:pt x="1739" y="4513"/>
                    </a:cubicBezTo>
                    <a:lnTo>
                      <a:pt x="1" y="4513"/>
                    </a:lnTo>
                    <a:lnTo>
                      <a:pt x="1" y="5513"/>
                    </a:lnTo>
                    <a:lnTo>
                      <a:pt x="1763" y="5513"/>
                    </a:lnTo>
                    <a:cubicBezTo>
                      <a:pt x="3418" y="5501"/>
                      <a:pt x="4751" y="4155"/>
                      <a:pt x="4751" y="2500"/>
                    </a:cubicBezTo>
                    <a:lnTo>
                      <a:pt x="47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938200" y="2961500"/>
                <a:ext cx="66700" cy="66700"/>
              </a:xfrm>
              <a:custGeom>
                <a:avLst/>
                <a:gdLst/>
                <a:ahLst/>
                <a:cxnLst/>
                <a:rect l="l" t="t" r="r" b="b"/>
                <a:pathLst>
                  <a:path w="2668" h="2668" extrusionOk="0">
                    <a:moveTo>
                      <a:pt x="1334" y="1"/>
                    </a:moveTo>
                    <a:cubicBezTo>
                      <a:pt x="596" y="1"/>
                      <a:pt x="1" y="596"/>
                      <a:pt x="1" y="1334"/>
                    </a:cubicBezTo>
                    <a:cubicBezTo>
                      <a:pt x="1" y="2072"/>
                      <a:pt x="596" y="2668"/>
                      <a:pt x="1334" y="2668"/>
                    </a:cubicBezTo>
                    <a:cubicBezTo>
                      <a:pt x="2072" y="2668"/>
                      <a:pt x="2668" y="2072"/>
                      <a:pt x="2668" y="1334"/>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2"/>
              <p:cNvSpPr/>
              <p:nvPr/>
            </p:nvSpPr>
            <p:spPr>
              <a:xfrm>
                <a:off x="1060825" y="3252025"/>
                <a:ext cx="14625" cy="28300"/>
              </a:xfrm>
              <a:custGeom>
                <a:avLst/>
                <a:gdLst/>
                <a:ahLst/>
                <a:cxnLst/>
                <a:rect l="l" t="t" r="r" b="b"/>
                <a:pathLst>
                  <a:path w="585" h="1132" extrusionOk="0">
                    <a:moveTo>
                      <a:pt x="1" y="0"/>
                    </a:moveTo>
                    <a:lnTo>
                      <a:pt x="1" y="1131"/>
                    </a:lnTo>
                    <a:lnTo>
                      <a:pt x="584" y="1131"/>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p:nvPr/>
            </p:nvSpPr>
            <p:spPr>
              <a:xfrm>
                <a:off x="1029875" y="3273750"/>
                <a:ext cx="76525" cy="38125"/>
              </a:xfrm>
              <a:custGeom>
                <a:avLst/>
                <a:gdLst/>
                <a:ahLst/>
                <a:cxnLst/>
                <a:rect l="l" t="t" r="r" b="b"/>
                <a:pathLst>
                  <a:path w="3061" h="1525" extrusionOk="0">
                    <a:moveTo>
                      <a:pt x="1546" y="0"/>
                    </a:moveTo>
                    <a:cubicBezTo>
                      <a:pt x="1539" y="0"/>
                      <a:pt x="1532" y="0"/>
                      <a:pt x="1525" y="0"/>
                    </a:cubicBezTo>
                    <a:cubicBezTo>
                      <a:pt x="691" y="0"/>
                      <a:pt x="1" y="679"/>
                      <a:pt x="1" y="1524"/>
                    </a:cubicBezTo>
                    <a:lnTo>
                      <a:pt x="620" y="1524"/>
                    </a:lnTo>
                    <a:cubicBezTo>
                      <a:pt x="620" y="1024"/>
                      <a:pt x="1025" y="608"/>
                      <a:pt x="1525" y="608"/>
                    </a:cubicBezTo>
                    <a:cubicBezTo>
                      <a:pt x="2037" y="608"/>
                      <a:pt x="2441" y="1024"/>
                      <a:pt x="2441" y="1524"/>
                    </a:cubicBezTo>
                    <a:lnTo>
                      <a:pt x="3061" y="1524"/>
                    </a:lnTo>
                    <a:cubicBezTo>
                      <a:pt x="3061" y="686"/>
                      <a:pt x="2382" y="0"/>
                      <a:pt x="15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2"/>
              <p:cNvSpPr/>
              <p:nvPr/>
            </p:nvSpPr>
            <p:spPr>
              <a:xfrm>
                <a:off x="962900" y="3123125"/>
                <a:ext cx="118800" cy="137850"/>
              </a:xfrm>
              <a:custGeom>
                <a:avLst/>
                <a:gdLst/>
                <a:ahLst/>
                <a:cxnLst/>
                <a:rect l="l" t="t" r="r" b="b"/>
                <a:pathLst>
                  <a:path w="4752" h="5514" extrusionOk="0">
                    <a:moveTo>
                      <a:pt x="1" y="1"/>
                    </a:moveTo>
                    <a:lnTo>
                      <a:pt x="1" y="1001"/>
                    </a:lnTo>
                    <a:lnTo>
                      <a:pt x="1739" y="1001"/>
                    </a:lnTo>
                    <a:cubicBezTo>
                      <a:pt x="2846" y="1001"/>
                      <a:pt x="3751" y="1906"/>
                      <a:pt x="3751" y="3025"/>
                    </a:cubicBezTo>
                    <a:lnTo>
                      <a:pt x="3751" y="5513"/>
                    </a:lnTo>
                    <a:lnTo>
                      <a:pt x="4751" y="5513"/>
                    </a:lnTo>
                    <a:lnTo>
                      <a:pt x="4751" y="3025"/>
                    </a:lnTo>
                    <a:cubicBezTo>
                      <a:pt x="4751" y="1370"/>
                      <a:pt x="3418" y="25"/>
                      <a:pt x="17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2"/>
              <p:cNvSpPr/>
              <p:nvPr/>
            </p:nvSpPr>
            <p:spPr>
              <a:xfrm>
                <a:off x="938200" y="3101400"/>
                <a:ext cx="66700" cy="66400"/>
              </a:xfrm>
              <a:custGeom>
                <a:avLst/>
                <a:gdLst/>
                <a:ahLst/>
                <a:cxnLst/>
                <a:rect l="l" t="t" r="r" b="b"/>
                <a:pathLst>
                  <a:path w="2668" h="2656" extrusionOk="0">
                    <a:moveTo>
                      <a:pt x="1334" y="1"/>
                    </a:moveTo>
                    <a:cubicBezTo>
                      <a:pt x="596" y="1"/>
                      <a:pt x="1" y="596"/>
                      <a:pt x="1" y="1322"/>
                    </a:cubicBezTo>
                    <a:cubicBezTo>
                      <a:pt x="1" y="2060"/>
                      <a:pt x="596" y="2656"/>
                      <a:pt x="1334" y="2656"/>
                    </a:cubicBezTo>
                    <a:cubicBezTo>
                      <a:pt x="2072" y="2656"/>
                      <a:pt x="2668" y="2060"/>
                      <a:pt x="2668" y="1322"/>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2"/>
              <p:cNvSpPr/>
              <p:nvPr/>
            </p:nvSpPr>
            <p:spPr>
              <a:xfrm>
                <a:off x="563750" y="2849000"/>
                <a:ext cx="14300" cy="28600"/>
              </a:xfrm>
              <a:custGeom>
                <a:avLst/>
                <a:gdLst/>
                <a:ahLst/>
                <a:cxnLst/>
                <a:rect l="l" t="t" r="r" b="b"/>
                <a:pathLst>
                  <a:path w="572" h="1144" extrusionOk="0">
                    <a:moveTo>
                      <a:pt x="0" y="0"/>
                    </a:moveTo>
                    <a:lnTo>
                      <a:pt x="0" y="1143"/>
                    </a:lnTo>
                    <a:lnTo>
                      <a:pt x="572" y="1143"/>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532500" y="2817450"/>
                <a:ext cx="76825" cy="38425"/>
              </a:xfrm>
              <a:custGeom>
                <a:avLst/>
                <a:gdLst/>
                <a:ahLst/>
                <a:cxnLst/>
                <a:rect l="l" t="t" r="r" b="b"/>
                <a:pathLst>
                  <a:path w="3073" h="1537" extrusionOk="0">
                    <a:moveTo>
                      <a:pt x="0" y="0"/>
                    </a:moveTo>
                    <a:cubicBezTo>
                      <a:pt x="0" y="845"/>
                      <a:pt x="691" y="1536"/>
                      <a:pt x="1536" y="1536"/>
                    </a:cubicBezTo>
                    <a:cubicBezTo>
                      <a:pt x="2382" y="1536"/>
                      <a:pt x="3072" y="845"/>
                      <a:pt x="3072" y="0"/>
                    </a:cubicBezTo>
                    <a:lnTo>
                      <a:pt x="2453" y="0"/>
                    </a:lnTo>
                    <a:cubicBezTo>
                      <a:pt x="2453" y="512"/>
                      <a:pt x="2036" y="917"/>
                      <a:pt x="1536" y="917"/>
                    </a:cubicBezTo>
                    <a:cubicBezTo>
                      <a:pt x="1036" y="917"/>
                      <a:pt x="619" y="512"/>
                      <a:pt x="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557500" y="2868350"/>
                <a:ext cx="118500" cy="137825"/>
              </a:xfrm>
              <a:custGeom>
                <a:avLst/>
                <a:gdLst/>
                <a:ahLst/>
                <a:cxnLst/>
                <a:rect l="l" t="t" r="r" b="b"/>
                <a:pathLst>
                  <a:path w="4740" h="5513" extrusionOk="0">
                    <a:moveTo>
                      <a:pt x="0" y="0"/>
                    </a:moveTo>
                    <a:lnTo>
                      <a:pt x="0" y="2500"/>
                    </a:lnTo>
                    <a:cubicBezTo>
                      <a:pt x="0" y="4155"/>
                      <a:pt x="1334" y="5501"/>
                      <a:pt x="2989" y="5513"/>
                    </a:cubicBezTo>
                    <a:lnTo>
                      <a:pt x="4739" y="5513"/>
                    </a:lnTo>
                    <a:lnTo>
                      <a:pt x="4739" y="4513"/>
                    </a:lnTo>
                    <a:lnTo>
                      <a:pt x="3013" y="4513"/>
                    </a:lnTo>
                    <a:cubicBezTo>
                      <a:pt x="1905" y="4513"/>
                      <a:pt x="1001" y="3608"/>
                      <a:pt x="1001" y="2500"/>
                    </a:cubicBezTo>
                    <a:lnTo>
                      <a:pt x="10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634300" y="2961500"/>
                <a:ext cx="66400" cy="66700"/>
              </a:xfrm>
              <a:custGeom>
                <a:avLst/>
                <a:gdLst/>
                <a:ahLst/>
                <a:cxnLst/>
                <a:rect l="l" t="t" r="r" b="b"/>
                <a:pathLst>
                  <a:path w="2656" h="2668" extrusionOk="0">
                    <a:moveTo>
                      <a:pt x="1334" y="1"/>
                    </a:moveTo>
                    <a:cubicBezTo>
                      <a:pt x="596" y="1"/>
                      <a:pt x="0" y="596"/>
                      <a:pt x="0" y="1334"/>
                    </a:cubicBezTo>
                    <a:cubicBezTo>
                      <a:pt x="0" y="2072"/>
                      <a:pt x="596" y="2668"/>
                      <a:pt x="1334" y="2668"/>
                    </a:cubicBezTo>
                    <a:cubicBezTo>
                      <a:pt x="2060" y="2668"/>
                      <a:pt x="2655" y="2072"/>
                      <a:pt x="2655" y="1334"/>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563750" y="3252025"/>
                <a:ext cx="14300" cy="28300"/>
              </a:xfrm>
              <a:custGeom>
                <a:avLst/>
                <a:gdLst/>
                <a:ahLst/>
                <a:cxnLst/>
                <a:rect l="l" t="t" r="r" b="b"/>
                <a:pathLst>
                  <a:path w="572" h="1132" extrusionOk="0">
                    <a:moveTo>
                      <a:pt x="0" y="0"/>
                    </a:moveTo>
                    <a:lnTo>
                      <a:pt x="0" y="1131"/>
                    </a:lnTo>
                    <a:lnTo>
                      <a:pt x="572" y="1131"/>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532500" y="3273750"/>
                <a:ext cx="76825" cy="38125"/>
              </a:xfrm>
              <a:custGeom>
                <a:avLst/>
                <a:gdLst/>
                <a:ahLst/>
                <a:cxnLst/>
                <a:rect l="l" t="t" r="r" b="b"/>
                <a:pathLst>
                  <a:path w="3073" h="1525" extrusionOk="0">
                    <a:moveTo>
                      <a:pt x="1515" y="0"/>
                    </a:moveTo>
                    <a:cubicBezTo>
                      <a:pt x="679" y="0"/>
                      <a:pt x="0" y="686"/>
                      <a:pt x="0" y="1524"/>
                    </a:cubicBezTo>
                    <a:lnTo>
                      <a:pt x="619" y="1524"/>
                    </a:lnTo>
                    <a:cubicBezTo>
                      <a:pt x="619" y="1024"/>
                      <a:pt x="1036" y="608"/>
                      <a:pt x="1536" y="608"/>
                    </a:cubicBezTo>
                    <a:cubicBezTo>
                      <a:pt x="2036" y="608"/>
                      <a:pt x="2453" y="1024"/>
                      <a:pt x="2453" y="1524"/>
                    </a:cubicBezTo>
                    <a:lnTo>
                      <a:pt x="3072" y="1524"/>
                    </a:lnTo>
                    <a:cubicBezTo>
                      <a:pt x="3072" y="679"/>
                      <a:pt x="2382" y="0"/>
                      <a:pt x="1536" y="0"/>
                    </a:cubicBezTo>
                    <a:cubicBezTo>
                      <a:pt x="1529" y="0"/>
                      <a:pt x="1522" y="0"/>
                      <a:pt x="1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557500" y="3123125"/>
                <a:ext cx="118500" cy="137850"/>
              </a:xfrm>
              <a:custGeom>
                <a:avLst/>
                <a:gdLst/>
                <a:ahLst/>
                <a:cxnLst/>
                <a:rect l="l" t="t" r="r" b="b"/>
                <a:pathLst>
                  <a:path w="4740" h="5514" extrusionOk="0">
                    <a:moveTo>
                      <a:pt x="2989" y="1"/>
                    </a:moveTo>
                    <a:cubicBezTo>
                      <a:pt x="1334" y="25"/>
                      <a:pt x="0" y="1370"/>
                      <a:pt x="0" y="3025"/>
                    </a:cubicBezTo>
                    <a:lnTo>
                      <a:pt x="0" y="5513"/>
                    </a:lnTo>
                    <a:lnTo>
                      <a:pt x="989" y="5513"/>
                    </a:lnTo>
                    <a:lnTo>
                      <a:pt x="989" y="3025"/>
                    </a:lnTo>
                    <a:cubicBezTo>
                      <a:pt x="989" y="1906"/>
                      <a:pt x="1894" y="1001"/>
                      <a:pt x="3013" y="1001"/>
                    </a:cubicBezTo>
                    <a:lnTo>
                      <a:pt x="4739" y="1001"/>
                    </a:lnTo>
                    <a:lnTo>
                      <a:pt x="47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634300" y="3101400"/>
                <a:ext cx="66400" cy="66400"/>
              </a:xfrm>
              <a:custGeom>
                <a:avLst/>
                <a:gdLst/>
                <a:ahLst/>
                <a:cxnLst/>
                <a:rect l="l" t="t" r="r" b="b"/>
                <a:pathLst>
                  <a:path w="2656" h="2656" extrusionOk="0">
                    <a:moveTo>
                      <a:pt x="1334" y="1"/>
                    </a:moveTo>
                    <a:cubicBezTo>
                      <a:pt x="596" y="1"/>
                      <a:pt x="0" y="596"/>
                      <a:pt x="0" y="1322"/>
                    </a:cubicBezTo>
                    <a:cubicBezTo>
                      <a:pt x="0" y="2060"/>
                      <a:pt x="596" y="2656"/>
                      <a:pt x="1334" y="2656"/>
                    </a:cubicBezTo>
                    <a:cubicBezTo>
                      <a:pt x="2060" y="2656"/>
                      <a:pt x="2655" y="2060"/>
                      <a:pt x="2655" y="1322"/>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664650" y="3299050"/>
                <a:ext cx="309600" cy="132175"/>
              </a:xfrm>
              <a:custGeom>
                <a:avLst/>
                <a:gdLst/>
                <a:ahLst/>
                <a:cxnLst/>
                <a:rect l="l" t="t" r="r" b="b"/>
                <a:pathLst>
                  <a:path w="12384" h="5287" extrusionOk="0">
                    <a:moveTo>
                      <a:pt x="6192" y="0"/>
                    </a:moveTo>
                    <a:cubicBezTo>
                      <a:pt x="6192" y="0"/>
                      <a:pt x="1" y="3489"/>
                      <a:pt x="1" y="3846"/>
                    </a:cubicBezTo>
                    <a:lnTo>
                      <a:pt x="1" y="4656"/>
                    </a:lnTo>
                    <a:cubicBezTo>
                      <a:pt x="1" y="5001"/>
                      <a:pt x="286" y="5287"/>
                      <a:pt x="632" y="5287"/>
                    </a:cubicBezTo>
                    <a:lnTo>
                      <a:pt x="11764" y="5287"/>
                    </a:lnTo>
                    <a:cubicBezTo>
                      <a:pt x="12109" y="5287"/>
                      <a:pt x="12383" y="5001"/>
                      <a:pt x="12383" y="4656"/>
                    </a:cubicBezTo>
                    <a:lnTo>
                      <a:pt x="12383" y="3846"/>
                    </a:lnTo>
                    <a:cubicBezTo>
                      <a:pt x="12383" y="3501"/>
                      <a:pt x="6192" y="0"/>
                      <a:pt x="6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710800" y="3225825"/>
                <a:ext cx="217600" cy="108975"/>
              </a:xfrm>
              <a:custGeom>
                <a:avLst/>
                <a:gdLst/>
                <a:ahLst/>
                <a:cxnLst/>
                <a:rect l="l" t="t" r="r" b="b"/>
                <a:pathLst>
                  <a:path w="8704" h="4359" extrusionOk="0">
                    <a:moveTo>
                      <a:pt x="0" y="0"/>
                    </a:moveTo>
                    <a:cubicBezTo>
                      <a:pt x="0" y="2406"/>
                      <a:pt x="1941" y="4358"/>
                      <a:pt x="4346" y="4358"/>
                    </a:cubicBezTo>
                    <a:cubicBezTo>
                      <a:pt x="6751" y="4358"/>
                      <a:pt x="8704" y="2406"/>
                      <a:pt x="8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664650" y="2855250"/>
                <a:ext cx="309600" cy="422700"/>
              </a:xfrm>
              <a:custGeom>
                <a:avLst/>
                <a:gdLst/>
                <a:ahLst/>
                <a:cxnLst/>
                <a:rect l="l" t="t" r="r" b="b"/>
                <a:pathLst>
                  <a:path w="12384" h="16908" extrusionOk="0">
                    <a:moveTo>
                      <a:pt x="2501" y="0"/>
                    </a:moveTo>
                    <a:cubicBezTo>
                      <a:pt x="1120" y="0"/>
                      <a:pt x="1" y="1131"/>
                      <a:pt x="1" y="2512"/>
                    </a:cubicBezTo>
                    <a:lnTo>
                      <a:pt x="1" y="4572"/>
                    </a:lnTo>
                    <a:lnTo>
                      <a:pt x="1" y="14835"/>
                    </a:lnTo>
                    <a:lnTo>
                      <a:pt x="1" y="16907"/>
                    </a:lnTo>
                    <a:lnTo>
                      <a:pt x="12383" y="16907"/>
                    </a:lnTo>
                    <a:lnTo>
                      <a:pt x="12383" y="14835"/>
                    </a:lnTo>
                    <a:lnTo>
                      <a:pt x="12383" y="4572"/>
                    </a:lnTo>
                    <a:lnTo>
                      <a:pt x="12383" y="2512"/>
                    </a:lnTo>
                    <a:cubicBezTo>
                      <a:pt x="12383" y="1131"/>
                      <a:pt x="11264" y="0"/>
                      <a:pt x="98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915575" y="3399950"/>
                <a:ext cx="40200" cy="31275"/>
              </a:xfrm>
              <a:custGeom>
                <a:avLst/>
                <a:gdLst/>
                <a:ahLst/>
                <a:cxnLst/>
                <a:rect l="l" t="t" r="r" b="b"/>
                <a:pathLst>
                  <a:path w="1608" h="1251" extrusionOk="0">
                    <a:moveTo>
                      <a:pt x="572" y="1"/>
                    </a:moveTo>
                    <a:cubicBezTo>
                      <a:pt x="251" y="1"/>
                      <a:pt x="1" y="251"/>
                      <a:pt x="1" y="560"/>
                    </a:cubicBezTo>
                    <a:lnTo>
                      <a:pt x="1" y="1251"/>
                    </a:lnTo>
                    <a:lnTo>
                      <a:pt x="1608" y="1251"/>
                    </a:lnTo>
                    <a:lnTo>
                      <a:pt x="1608" y="560"/>
                    </a:lnTo>
                    <a:cubicBezTo>
                      <a:pt x="1608" y="251"/>
                      <a:pt x="1358"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857525" y="3399950"/>
                <a:ext cx="40225" cy="31275"/>
              </a:xfrm>
              <a:custGeom>
                <a:avLst/>
                <a:gdLst/>
                <a:ahLst/>
                <a:cxnLst/>
                <a:rect l="l" t="t" r="r" b="b"/>
                <a:pathLst>
                  <a:path w="1609" h="1251" extrusionOk="0">
                    <a:moveTo>
                      <a:pt x="561"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683100" y="3399950"/>
                <a:ext cx="40225" cy="31275"/>
              </a:xfrm>
              <a:custGeom>
                <a:avLst/>
                <a:gdLst/>
                <a:ahLst/>
                <a:cxnLst/>
                <a:rect l="l" t="t" r="r" b="b"/>
                <a:pathLst>
                  <a:path w="1609" h="1251" extrusionOk="0">
                    <a:moveTo>
                      <a:pt x="572"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741450" y="3399950"/>
                <a:ext cx="40200" cy="31275"/>
              </a:xfrm>
              <a:custGeom>
                <a:avLst/>
                <a:gdLst/>
                <a:ahLst/>
                <a:cxnLst/>
                <a:rect l="l" t="t" r="r" b="b"/>
                <a:pathLst>
                  <a:path w="1608" h="1251" extrusionOk="0">
                    <a:moveTo>
                      <a:pt x="560" y="1"/>
                    </a:moveTo>
                    <a:cubicBezTo>
                      <a:pt x="251" y="1"/>
                      <a:pt x="0" y="251"/>
                      <a:pt x="0" y="560"/>
                    </a:cubicBezTo>
                    <a:lnTo>
                      <a:pt x="0" y="1251"/>
                    </a:lnTo>
                    <a:lnTo>
                      <a:pt x="1608" y="1251"/>
                    </a:lnTo>
                    <a:lnTo>
                      <a:pt x="1608" y="560"/>
                    </a:lnTo>
                    <a:cubicBezTo>
                      <a:pt x="1608" y="251"/>
                      <a:pt x="1346"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799500" y="3399950"/>
                <a:ext cx="40200" cy="31275"/>
              </a:xfrm>
              <a:custGeom>
                <a:avLst/>
                <a:gdLst/>
                <a:ahLst/>
                <a:cxnLst/>
                <a:rect l="l" t="t" r="r" b="b"/>
                <a:pathLst>
                  <a:path w="1608" h="1251" extrusionOk="0">
                    <a:moveTo>
                      <a:pt x="560" y="1"/>
                    </a:moveTo>
                    <a:cubicBezTo>
                      <a:pt x="250" y="1"/>
                      <a:pt x="0" y="251"/>
                      <a:pt x="0" y="560"/>
                    </a:cubicBezTo>
                    <a:lnTo>
                      <a:pt x="0" y="1251"/>
                    </a:lnTo>
                    <a:lnTo>
                      <a:pt x="1608" y="1251"/>
                    </a:lnTo>
                    <a:lnTo>
                      <a:pt x="1608" y="560"/>
                    </a:lnTo>
                    <a:cubicBezTo>
                      <a:pt x="1608" y="251"/>
                      <a:pt x="1358"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68905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74710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94" y="2322"/>
                      <a:pt x="1144" y="2060"/>
                      <a:pt x="1144" y="1750"/>
                    </a:cubicBezTo>
                    <a:lnTo>
                      <a:pt x="1144" y="583"/>
                    </a:lnTo>
                    <a:cubicBezTo>
                      <a:pt x="1144" y="262"/>
                      <a:pt x="89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2"/>
              <p:cNvSpPr/>
              <p:nvPr/>
            </p:nvSpPr>
            <p:spPr>
              <a:xfrm>
                <a:off x="805150" y="3411275"/>
                <a:ext cx="28600" cy="58050"/>
              </a:xfrm>
              <a:custGeom>
                <a:avLst/>
                <a:gdLst/>
                <a:ahLst/>
                <a:cxnLst/>
                <a:rect l="l" t="t" r="r" b="b"/>
                <a:pathLst>
                  <a:path w="1144" h="2322" extrusionOk="0">
                    <a:moveTo>
                      <a:pt x="572" y="0"/>
                    </a:moveTo>
                    <a:cubicBezTo>
                      <a:pt x="262" y="0"/>
                      <a:pt x="0" y="262"/>
                      <a:pt x="0" y="583"/>
                    </a:cubicBezTo>
                    <a:lnTo>
                      <a:pt x="0" y="1750"/>
                    </a:lnTo>
                    <a:cubicBezTo>
                      <a:pt x="0" y="2060"/>
                      <a:pt x="262" y="2322"/>
                      <a:pt x="572" y="2322"/>
                    </a:cubicBezTo>
                    <a:cubicBezTo>
                      <a:pt x="893" y="2322"/>
                      <a:pt x="1143" y="2060"/>
                      <a:pt x="1143" y="1750"/>
                    </a:cubicBezTo>
                    <a:lnTo>
                      <a:pt x="1143" y="583"/>
                    </a:lnTo>
                    <a:cubicBezTo>
                      <a:pt x="1143" y="262"/>
                      <a:pt x="893"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2"/>
              <p:cNvSpPr/>
              <p:nvPr/>
            </p:nvSpPr>
            <p:spPr>
              <a:xfrm>
                <a:off x="863200" y="3411275"/>
                <a:ext cx="28900" cy="58050"/>
              </a:xfrm>
              <a:custGeom>
                <a:avLst/>
                <a:gdLst/>
                <a:ahLst/>
                <a:cxnLst/>
                <a:rect l="l" t="t" r="r" b="b"/>
                <a:pathLst>
                  <a:path w="1156" h="2322" extrusionOk="0">
                    <a:moveTo>
                      <a:pt x="584" y="0"/>
                    </a:moveTo>
                    <a:cubicBezTo>
                      <a:pt x="262" y="0"/>
                      <a:pt x="0" y="262"/>
                      <a:pt x="0" y="583"/>
                    </a:cubicBezTo>
                    <a:lnTo>
                      <a:pt x="0" y="1750"/>
                    </a:lnTo>
                    <a:cubicBezTo>
                      <a:pt x="0" y="2060"/>
                      <a:pt x="262" y="2322"/>
                      <a:pt x="584" y="2322"/>
                    </a:cubicBezTo>
                    <a:cubicBezTo>
                      <a:pt x="893" y="2322"/>
                      <a:pt x="1155" y="2060"/>
                      <a:pt x="1155" y="1750"/>
                    </a:cubicBezTo>
                    <a:lnTo>
                      <a:pt x="1155" y="583"/>
                    </a:lnTo>
                    <a:cubicBezTo>
                      <a:pt x="1155" y="262"/>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921525"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681025" y="3369300"/>
                <a:ext cx="277150" cy="12525"/>
              </a:xfrm>
              <a:custGeom>
                <a:avLst/>
                <a:gdLst/>
                <a:ahLst/>
                <a:cxnLst/>
                <a:rect l="l" t="t" r="r" b="b"/>
                <a:pathLst>
                  <a:path w="11086" h="501" extrusionOk="0">
                    <a:moveTo>
                      <a:pt x="763" y="0"/>
                    </a:moveTo>
                    <a:cubicBezTo>
                      <a:pt x="477" y="179"/>
                      <a:pt x="215" y="346"/>
                      <a:pt x="1" y="500"/>
                    </a:cubicBezTo>
                    <a:lnTo>
                      <a:pt x="11085" y="500"/>
                    </a:lnTo>
                    <a:cubicBezTo>
                      <a:pt x="10859" y="346"/>
                      <a:pt x="10609" y="179"/>
                      <a:pt x="10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721200" y="3344000"/>
                <a:ext cx="196775" cy="12225"/>
              </a:xfrm>
              <a:custGeom>
                <a:avLst/>
                <a:gdLst/>
                <a:ahLst/>
                <a:cxnLst/>
                <a:rect l="l" t="t" r="r" b="b"/>
                <a:pathLst>
                  <a:path w="7871" h="489" extrusionOk="0">
                    <a:moveTo>
                      <a:pt x="834" y="0"/>
                    </a:moveTo>
                    <a:cubicBezTo>
                      <a:pt x="549" y="167"/>
                      <a:pt x="275" y="334"/>
                      <a:pt x="1" y="488"/>
                    </a:cubicBezTo>
                    <a:lnTo>
                      <a:pt x="7871" y="488"/>
                    </a:lnTo>
                    <a:cubicBezTo>
                      <a:pt x="7597" y="334"/>
                      <a:pt x="7311" y="167"/>
                      <a:pt x="7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738475" y="2930550"/>
                <a:ext cx="161950" cy="161950"/>
              </a:xfrm>
              <a:custGeom>
                <a:avLst/>
                <a:gdLst/>
                <a:ahLst/>
                <a:cxnLst/>
                <a:rect l="l" t="t" r="r" b="b"/>
                <a:pathLst>
                  <a:path w="6478" h="6478" extrusionOk="0">
                    <a:moveTo>
                      <a:pt x="3239" y="0"/>
                    </a:moveTo>
                    <a:cubicBezTo>
                      <a:pt x="1453" y="0"/>
                      <a:pt x="0" y="1441"/>
                      <a:pt x="0" y="3239"/>
                    </a:cubicBezTo>
                    <a:cubicBezTo>
                      <a:pt x="0" y="5025"/>
                      <a:pt x="1453" y="6477"/>
                      <a:pt x="3239" y="6477"/>
                    </a:cubicBezTo>
                    <a:cubicBezTo>
                      <a:pt x="5037" y="6477"/>
                      <a:pt x="6477" y="5025"/>
                      <a:pt x="6477" y="3239"/>
                    </a:cubicBezTo>
                    <a:cubicBezTo>
                      <a:pt x="6477" y="1441"/>
                      <a:pt x="5037"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2"/>
              <p:cNvSpPr/>
              <p:nvPr/>
            </p:nvSpPr>
            <p:spPr>
              <a:xfrm>
                <a:off x="839075" y="2964175"/>
                <a:ext cx="23550" cy="23850"/>
              </a:xfrm>
              <a:custGeom>
                <a:avLst/>
                <a:gdLst/>
                <a:ahLst/>
                <a:cxnLst/>
                <a:rect l="l" t="t" r="r" b="b"/>
                <a:pathLst>
                  <a:path w="942" h="954" extrusionOk="0">
                    <a:moveTo>
                      <a:pt x="477" y="1"/>
                    </a:moveTo>
                    <a:cubicBezTo>
                      <a:pt x="203" y="1"/>
                      <a:pt x="1" y="215"/>
                      <a:pt x="1" y="477"/>
                    </a:cubicBezTo>
                    <a:cubicBezTo>
                      <a:pt x="1" y="739"/>
                      <a:pt x="215" y="953"/>
                      <a:pt x="477" y="953"/>
                    </a:cubicBezTo>
                    <a:cubicBezTo>
                      <a:pt x="739" y="953"/>
                      <a:pt x="941" y="739"/>
                      <a:pt x="941" y="477"/>
                    </a:cubicBezTo>
                    <a:cubicBezTo>
                      <a:pt x="941" y="215"/>
                      <a:pt x="739"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2"/>
              <p:cNvSpPr/>
              <p:nvPr/>
            </p:nvSpPr>
            <p:spPr>
              <a:xfrm>
                <a:off x="7203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775375" y="2876975"/>
                <a:ext cx="33375" cy="33350"/>
              </a:xfrm>
              <a:custGeom>
                <a:avLst/>
                <a:gdLst/>
                <a:ahLst/>
                <a:cxnLst/>
                <a:rect l="l" t="t" r="r" b="b"/>
                <a:pathLst>
                  <a:path w="1335" h="1334" extrusionOk="0">
                    <a:moveTo>
                      <a:pt x="668" y="0"/>
                    </a:moveTo>
                    <a:cubicBezTo>
                      <a:pt x="298" y="0"/>
                      <a:pt x="1" y="298"/>
                      <a:pt x="1" y="667"/>
                    </a:cubicBezTo>
                    <a:cubicBezTo>
                      <a:pt x="1" y="1036"/>
                      <a:pt x="298" y="1334"/>
                      <a:pt x="668" y="1334"/>
                    </a:cubicBezTo>
                    <a:cubicBezTo>
                      <a:pt x="1037" y="1334"/>
                      <a:pt x="1334" y="1036"/>
                      <a:pt x="1334" y="667"/>
                    </a:cubicBezTo>
                    <a:cubicBezTo>
                      <a:pt x="1334" y="298"/>
                      <a:pt x="1037" y="0"/>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830450" y="2876975"/>
                <a:ext cx="33075" cy="33350"/>
              </a:xfrm>
              <a:custGeom>
                <a:avLst/>
                <a:gdLst/>
                <a:ahLst/>
                <a:cxnLst/>
                <a:rect l="l" t="t" r="r" b="b"/>
                <a:pathLst>
                  <a:path w="1323" h="1334" extrusionOk="0">
                    <a:moveTo>
                      <a:pt x="667" y="0"/>
                    </a:moveTo>
                    <a:cubicBezTo>
                      <a:pt x="298" y="0"/>
                      <a:pt x="0" y="298"/>
                      <a:pt x="0" y="667"/>
                    </a:cubicBezTo>
                    <a:cubicBezTo>
                      <a:pt x="0" y="1036"/>
                      <a:pt x="298" y="1334"/>
                      <a:pt x="667" y="1334"/>
                    </a:cubicBezTo>
                    <a:cubicBezTo>
                      <a:pt x="1024" y="1334"/>
                      <a:pt x="1322" y="1036"/>
                      <a:pt x="1322" y="667"/>
                    </a:cubicBezTo>
                    <a:cubicBezTo>
                      <a:pt x="1322" y="298"/>
                      <a:pt x="1024"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8852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664650" y="2858525"/>
                <a:ext cx="309600" cy="264625"/>
              </a:xfrm>
              <a:custGeom>
                <a:avLst/>
                <a:gdLst/>
                <a:ahLst/>
                <a:cxnLst/>
                <a:rect l="l" t="t" r="r" b="b"/>
                <a:pathLst>
                  <a:path w="12384" h="10585" extrusionOk="0">
                    <a:moveTo>
                      <a:pt x="10681" y="0"/>
                    </a:moveTo>
                    <a:lnTo>
                      <a:pt x="10681" y="10240"/>
                    </a:lnTo>
                    <a:lnTo>
                      <a:pt x="1" y="10240"/>
                    </a:lnTo>
                    <a:lnTo>
                      <a:pt x="1" y="10585"/>
                    </a:lnTo>
                    <a:lnTo>
                      <a:pt x="12383" y="10585"/>
                    </a:lnTo>
                    <a:lnTo>
                      <a:pt x="12383" y="10251"/>
                    </a:lnTo>
                    <a:lnTo>
                      <a:pt x="11014" y="10251"/>
                    </a:lnTo>
                    <a:lnTo>
                      <a:pt x="11014" y="143"/>
                    </a:lnTo>
                    <a:cubicBezTo>
                      <a:pt x="10907" y="95"/>
                      <a:pt x="10788" y="48"/>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947725" y="2893050"/>
                <a:ext cx="12225" cy="12225"/>
              </a:xfrm>
              <a:custGeom>
                <a:avLst/>
                <a:gdLst/>
                <a:ahLst/>
                <a:cxnLst/>
                <a:rect l="l" t="t" r="r" b="b"/>
                <a:pathLst>
                  <a:path w="489" h="489" extrusionOk="0">
                    <a:moveTo>
                      <a:pt x="239" y="0"/>
                    </a:moveTo>
                    <a:cubicBezTo>
                      <a:pt x="108" y="0"/>
                      <a:pt x="1" y="107"/>
                      <a:pt x="1" y="238"/>
                    </a:cubicBezTo>
                    <a:cubicBezTo>
                      <a:pt x="1" y="381"/>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947725" y="2932050"/>
                <a:ext cx="12225" cy="12225"/>
              </a:xfrm>
              <a:custGeom>
                <a:avLst/>
                <a:gdLst/>
                <a:ahLst/>
                <a:cxnLst/>
                <a:rect l="l" t="t" r="r" b="b"/>
                <a:pathLst>
                  <a:path w="489" h="489" extrusionOk="0">
                    <a:moveTo>
                      <a:pt x="239" y="0"/>
                    </a:moveTo>
                    <a:cubicBezTo>
                      <a:pt x="108" y="0"/>
                      <a:pt x="1" y="107"/>
                      <a:pt x="1" y="250"/>
                    </a:cubicBezTo>
                    <a:cubicBezTo>
                      <a:pt x="1" y="381"/>
                      <a:pt x="108" y="488"/>
                      <a:pt x="239" y="488"/>
                    </a:cubicBezTo>
                    <a:cubicBezTo>
                      <a:pt x="370" y="488"/>
                      <a:pt x="489" y="381"/>
                      <a:pt x="489" y="250"/>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947725" y="2971025"/>
                <a:ext cx="12225" cy="12225"/>
              </a:xfrm>
              <a:custGeom>
                <a:avLst/>
                <a:gdLst/>
                <a:ahLst/>
                <a:cxnLst/>
                <a:rect l="l" t="t" r="r" b="b"/>
                <a:pathLst>
                  <a:path w="489" h="489" extrusionOk="0">
                    <a:moveTo>
                      <a:pt x="239" y="1"/>
                    </a:moveTo>
                    <a:cubicBezTo>
                      <a:pt x="108" y="1"/>
                      <a:pt x="1" y="108"/>
                      <a:pt x="1" y="251"/>
                    </a:cubicBezTo>
                    <a:cubicBezTo>
                      <a:pt x="1" y="382"/>
                      <a:pt x="108" y="489"/>
                      <a:pt x="239" y="489"/>
                    </a:cubicBezTo>
                    <a:cubicBezTo>
                      <a:pt x="370" y="489"/>
                      <a:pt x="489" y="382"/>
                      <a:pt x="489" y="251"/>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947725" y="3010300"/>
                <a:ext cx="12225" cy="12250"/>
              </a:xfrm>
              <a:custGeom>
                <a:avLst/>
                <a:gdLst/>
                <a:ahLst/>
                <a:cxnLst/>
                <a:rect l="l" t="t" r="r" b="b"/>
                <a:pathLst>
                  <a:path w="489" h="490" extrusionOk="0">
                    <a:moveTo>
                      <a:pt x="257" y="1"/>
                    </a:moveTo>
                    <a:cubicBezTo>
                      <a:pt x="251" y="1"/>
                      <a:pt x="245" y="1"/>
                      <a:pt x="239" y="1"/>
                    </a:cubicBezTo>
                    <a:cubicBezTo>
                      <a:pt x="108" y="1"/>
                      <a:pt x="1" y="109"/>
                      <a:pt x="1" y="239"/>
                    </a:cubicBezTo>
                    <a:cubicBezTo>
                      <a:pt x="1" y="370"/>
                      <a:pt x="108" y="490"/>
                      <a:pt x="239" y="490"/>
                    </a:cubicBezTo>
                    <a:cubicBezTo>
                      <a:pt x="370" y="490"/>
                      <a:pt x="489" y="370"/>
                      <a:pt x="489" y="239"/>
                    </a:cubicBezTo>
                    <a:cubicBezTo>
                      <a:pt x="489" y="115"/>
                      <a:pt x="380"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2"/>
              <p:cNvSpPr/>
              <p:nvPr/>
            </p:nvSpPr>
            <p:spPr>
              <a:xfrm>
                <a:off x="947725" y="3049325"/>
                <a:ext cx="12225" cy="12225"/>
              </a:xfrm>
              <a:custGeom>
                <a:avLst/>
                <a:gdLst/>
                <a:ahLst/>
                <a:cxnLst/>
                <a:rect l="l" t="t" r="r" b="b"/>
                <a:pathLst>
                  <a:path w="489" h="489" extrusionOk="0">
                    <a:moveTo>
                      <a:pt x="239" y="0"/>
                    </a:moveTo>
                    <a:cubicBezTo>
                      <a:pt x="108" y="0"/>
                      <a:pt x="1" y="107"/>
                      <a:pt x="1" y="238"/>
                    </a:cubicBezTo>
                    <a:cubicBezTo>
                      <a:pt x="1" y="369"/>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947725" y="3088300"/>
                <a:ext cx="12225" cy="12225"/>
              </a:xfrm>
              <a:custGeom>
                <a:avLst/>
                <a:gdLst/>
                <a:ahLst/>
                <a:cxnLst/>
                <a:rect l="l" t="t" r="r" b="b"/>
                <a:pathLst>
                  <a:path w="489" h="489" extrusionOk="0">
                    <a:moveTo>
                      <a:pt x="239" y="1"/>
                    </a:moveTo>
                    <a:cubicBezTo>
                      <a:pt x="108" y="1"/>
                      <a:pt x="1" y="108"/>
                      <a:pt x="1" y="239"/>
                    </a:cubicBezTo>
                    <a:cubicBezTo>
                      <a:pt x="1" y="382"/>
                      <a:pt x="108" y="489"/>
                      <a:pt x="239" y="489"/>
                    </a:cubicBezTo>
                    <a:cubicBezTo>
                      <a:pt x="370" y="489"/>
                      <a:pt x="489" y="382"/>
                      <a:pt x="489" y="239"/>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2"/>
              <p:cNvSpPr/>
              <p:nvPr/>
            </p:nvSpPr>
            <p:spPr>
              <a:xfrm>
                <a:off x="746500" y="314010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2"/>
              <p:cNvSpPr/>
              <p:nvPr/>
            </p:nvSpPr>
            <p:spPr>
              <a:xfrm>
                <a:off x="7777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8093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8405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8718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2"/>
              <p:cNvSpPr/>
              <p:nvPr/>
            </p:nvSpPr>
            <p:spPr>
              <a:xfrm>
                <a:off x="746500" y="317315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2"/>
              <p:cNvSpPr/>
              <p:nvPr/>
            </p:nvSpPr>
            <p:spPr>
              <a:xfrm>
                <a:off x="7777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2"/>
              <p:cNvSpPr/>
              <p:nvPr/>
            </p:nvSpPr>
            <p:spPr>
              <a:xfrm>
                <a:off x="8093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8405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2"/>
              <p:cNvSpPr/>
              <p:nvPr/>
            </p:nvSpPr>
            <p:spPr>
              <a:xfrm>
                <a:off x="8718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746500" y="3206175"/>
                <a:ext cx="20575" cy="20575"/>
              </a:xfrm>
              <a:custGeom>
                <a:avLst/>
                <a:gdLst/>
                <a:ahLst/>
                <a:cxnLst/>
                <a:rect l="l" t="t" r="r" b="b"/>
                <a:pathLst>
                  <a:path w="823" h="823" extrusionOk="0">
                    <a:moveTo>
                      <a:pt x="1" y="1"/>
                    </a:moveTo>
                    <a:lnTo>
                      <a:pt x="1"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2"/>
              <p:cNvSpPr/>
              <p:nvPr/>
            </p:nvSpPr>
            <p:spPr>
              <a:xfrm>
                <a:off x="7777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2"/>
              <p:cNvSpPr/>
              <p:nvPr/>
            </p:nvSpPr>
            <p:spPr>
              <a:xfrm>
                <a:off x="8093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2"/>
              <p:cNvSpPr/>
              <p:nvPr/>
            </p:nvSpPr>
            <p:spPr>
              <a:xfrm>
                <a:off x="8405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2"/>
              <p:cNvSpPr/>
              <p:nvPr/>
            </p:nvSpPr>
            <p:spPr>
              <a:xfrm>
                <a:off x="8718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p:nvPr/>
            </p:nvSpPr>
            <p:spPr>
              <a:xfrm>
                <a:off x="746500" y="3239225"/>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2"/>
              <p:cNvSpPr/>
              <p:nvPr/>
            </p:nvSpPr>
            <p:spPr>
              <a:xfrm>
                <a:off x="7777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2"/>
              <p:cNvSpPr/>
              <p:nvPr/>
            </p:nvSpPr>
            <p:spPr>
              <a:xfrm>
                <a:off x="8093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p:nvPr/>
            </p:nvSpPr>
            <p:spPr>
              <a:xfrm>
                <a:off x="8405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2"/>
              <p:cNvSpPr/>
              <p:nvPr/>
            </p:nvSpPr>
            <p:spPr>
              <a:xfrm>
                <a:off x="8718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8" name="Google Shape;2168;p42"/>
          <p:cNvGrpSpPr/>
          <p:nvPr/>
        </p:nvGrpSpPr>
        <p:grpSpPr>
          <a:xfrm>
            <a:off x="941273" y="1475508"/>
            <a:ext cx="1498729" cy="2192256"/>
            <a:chOff x="1463275" y="2373500"/>
            <a:chExt cx="484900" cy="711125"/>
          </a:xfrm>
        </p:grpSpPr>
        <p:sp>
          <p:nvSpPr>
            <p:cNvPr id="2169" name="Google Shape;2169;p42"/>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0" name="Google Shape;2170;p42"/>
            <p:cNvGrpSpPr/>
            <p:nvPr/>
          </p:nvGrpSpPr>
          <p:grpSpPr>
            <a:xfrm>
              <a:off x="1463275" y="2373500"/>
              <a:ext cx="484900" cy="711125"/>
              <a:chOff x="1463275" y="1021100"/>
              <a:chExt cx="484900" cy="711125"/>
            </a:xfrm>
          </p:grpSpPr>
          <p:sp>
            <p:nvSpPr>
              <p:cNvPr id="2171" name="Google Shape;2171;p42"/>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grpSp>
        <p:nvGrpSpPr>
          <p:cNvPr id="2014" name="Google Shape;2014;p41"/>
          <p:cNvGrpSpPr/>
          <p:nvPr/>
        </p:nvGrpSpPr>
        <p:grpSpPr>
          <a:xfrm>
            <a:off x="7690520" y="2009872"/>
            <a:ext cx="744312" cy="221985"/>
            <a:chOff x="8652775" y="883650"/>
            <a:chExt cx="120875" cy="36050"/>
          </a:xfrm>
        </p:grpSpPr>
        <p:sp>
          <p:nvSpPr>
            <p:cNvPr id="2015" name="Google Shape;2015;p4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25" name="Google Shape;2025;p41"/>
          <p:cNvSpPr txBox="1">
            <a:spLocks noGrp="1"/>
          </p:cNvSpPr>
          <p:nvPr>
            <p:ph type="title"/>
          </p:nvPr>
        </p:nvSpPr>
        <p:spPr>
          <a:xfrm>
            <a:off x="1237146" y="264496"/>
            <a:ext cx="6848318" cy="738900"/>
          </a:xfrm>
          <a:prstGeom prst="rect">
            <a:avLst/>
          </a:prstGeom>
        </p:spPr>
        <p:txBody>
          <a:bodyPr spcFirstLastPara="1" wrap="square" lIns="91425" tIns="91425" rIns="91425" bIns="91425" anchor="t" anchorCtr="0">
            <a:noAutofit/>
          </a:bodyPr>
          <a:lstStyle/>
          <a:p>
            <a:r>
              <a:rPr lang="en-US" sz="2800" dirty="0">
                <a:solidFill>
                  <a:srgbClr val="000000"/>
                </a:solidFill>
                <a:effectLst/>
                <a:latin typeface="Helvetica" pitchFamily="2" charset="0"/>
              </a:rPr>
              <a:t>Data cleaning</a:t>
            </a:r>
          </a:p>
        </p:txBody>
      </p:sp>
      <p:sp>
        <p:nvSpPr>
          <p:cNvPr id="2026" name="Google Shape;2026;p41"/>
          <p:cNvSpPr txBox="1">
            <a:spLocks noGrp="1"/>
          </p:cNvSpPr>
          <p:nvPr>
            <p:ph type="subTitle" idx="1"/>
          </p:nvPr>
        </p:nvSpPr>
        <p:spPr>
          <a:xfrm>
            <a:off x="2524262" y="2310681"/>
            <a:ext cx="4588800" cy="867000"/>
          </a:xfrm>
          <a:prstGeom prst="rect">
            <a:avLst/>
          </a:prstGeom>
        </p:spPr>
        <p:txBody>
          <a:bodyPr spcFirstLastPara="1" wrap="square" lIns="91425" tIns="91425" rIns="91425" bIns="91425" anchor="t" anchorCtr="0">
            <a:noAutofit/>
          </a:bodyPr>
          <a:lstStyle/>
          <a:p>
            <a:pPr algn="l">
              <a:buFont typeface="Wingdings" pitchFamily="2" charset="2"/>
              <a:buChar char="§"/>
            </a:pPr>
            <a:r>
              <a:rPr lang="en-US" sz="1800" dirty="0">
                <a:solidFill>
                  <a:srgbClr val="000000"/>
                </a:solidFill>
                <a:effectLst/>
                <a:latin typeface="Helvetica" pitchFamily="2" charset="0"/>
              </a:rPr>
              <a:t>Get rid of the corresponding districts.</a:t>
            </a:r>
          </a:p>
          <a:p>
            <a:pPr algn="l">
              <a:buFont typeface="Wingdings" pitchFamily="2" charset="2"/>
              <a:buChar char="§"/>
            </a:pPr>
            <a:r>
              <a:rPr lang="en-US" sz="1800" dirty="0">
                <a:solidFill>
                  <a:srgbClr val="000000"/>
                </a:solidFill>
                <a:effectLst/>
                <a:latin typeface="Helvetica" pitchFamily="2" charset="0"/>
              </a:rPr>
              <a:t>Get rid of the whole attribute.</a:t>
            </a:r>
          </a:p>
          <a:p>
            <a:pPr algn="l">
              <a:buFont typeface="Wingdings" pitchFamily="2" charset="2"/>
              <a:buChar char="§"/>
            </a:pPr>
            <a:r>
              <a:rPr lang="en-US" sz="1800" dirty="0">
                <a:solidFill>
                  <a:srgbClr val="000000"/>
                </a:solidFill>
                <a:effectLst/>
                <a:latin typeface="Helvetica" pitchFamily="2" charset="0"/>
              </a:rPr>
              <a:t>Set the values to some value (zero, the mean, the median, etc.).</a:t>
            </a:r>
          </a:p>
          <a:p>
            <a:pPr algn="l">
              <a:buFont typeface="Wingdings" pitchFamily="2" charset="2"/>
              <a:buChar char="§"/>
            </a:pPr>
            <a:endParaRPr lang="en-US" sz="1800" dirty="0">
              <a:solidFill>
                <a:srgbClr val="000000"/>
              </a:solidFill>
              <a:latin typeface="Helvetica" pitchFamily="2" charset="0"/>
            </a:endParaRPr>
          </a:p>
          <a:p>
            <a:pPr marL="139700" indent="0" algn="l"/>
            <a:r>
              <a:rPr lang="en-US" sz="1800" dirty="0">
                <a:solidFill>
                  <a:srgbClr val="000000"/>
                </a:solidFill>
                <a:effectLst/>
                <a:latin typeface="Helvetica" pitchFamily="2" charset="0"/>
              </a:rPr>
              <a:t>useful functions: drop(), </a:t>
            </a:r>
            <a:r>
              <a:rPr lang="en-US" sz="1800" dirty="0" err="1">
                <a:solidFill>
                  <a:srgbClr val="000000"/>
                </a:solidFill>
                <a:effectLst/>
                <a:latin typeface="Helvetica" pitchFamily="2" charset="0"/>
              </a:rPr>
              <a:t>dropna</a:t>
            </a:r>
            <a:r>
              <a:rPr lang="en-US" sz="1800" dirty="0">
                <a:solidFill>
                  <a:srgbClr val="000000"/>
                </a:solidFill>
                <a:effectLst/>
                <a:latin typeface="Helvetica" pitchFamily="2" charset="0"/>
              </a:rPr>
              <a:t>(), </a:t>
            </a:r>
            <a:r>
              <a:rPr lang="en-US" sz="1800" dirty="0" err="1">
                <a:solidFill>
                  <a:srgbClr val="000000"/>
                </a:solidFill>
                <a:effectLst/>
                <a:latin typeface="Helvetica" pitchFamily="2" charset="0"/>
              </a:rPr>
              <a:t>fillna</a:t>
            </a:r>
            <a:r>
              <a:rPr lang="en-US" sz="1800" dirty="0">
                <a:solidFill>
                  <a:srgbClr val="000000"/>
                </a:solidFill>
                <a:effectLst/>
                <a:latin typeface="Helvetica" pitchFamily="2" charset="0"/>
              </a:rPr>
              <a:t>()</a:t>
            </a:r>
          </a:p>
        </p:txBody>
      </p:sp>
      <p:grpSp>
        <p:nvGrpSpPr>
          <p:cNvPr id="2027" name="Google Shape;2027;p41"/>
          <p:cNvGrpSpPr/>
          <p:nvPr/>
        </p:nvGrpSpPr>
        <p:grpSpPr>
          <a:xfrm rot="618977">
            <a:off x="429342" y="1885211"/>
            <a:ext cx="1747132" cy="2313440"/>
            <a:chOff x="3079550" y="2361275"/>
            <a:chExt cx="565275" cy="750425"/>
          </a:xfrm>
        </p:grpSpPr>
        <p:sp>
          <p:nvSpPr>
            <p:cNvPr id="2028" name="Google Shape;2028;p41"/>
            <p:cNvSpPr/>
            <p:nvPr/>
          </p:nvSpPr>
          <p:spPr>
            <a:xfrm>
              <a:off x="3079550" y="2361288"/>
              <a:ext cx="565275" cy="750400"/>
            </a:xfrm>
            <a:custGeom>
              <a:avLst/>
              <a:gdLst/>
              <a:ahLst/>
              <a:cxnLst/>
              <a:rect l="l" t="t" r="r" b="b"/>
              <a:pathLst>
                <a:path w="22611" h="30016" extrusionOk="0">
                  <a:moveTo>
                    <a:pt x="11061" y="0"/>
                  </a:moveTo>
                  <a:cubicBezTo>
                    <a:pt x="10692" y="0"/>
                    <a:pt x="10382" y="298"/>
                    <a:pt x="10382" y="679"/>
                  </a:cubicBezTo>
                  <a:cubicBezTo>
                    <a:pt x="10382" y="964"/>
                    <a:pt x="10573" y="1214"/>
                    <a:pt x="10835" y="1310"/>
                  </a:cubicBezTo>
                  <a:lnTo>
                    <a:pt x="10835" y="2917"/>
                  </a:lnTo>
                  <a:lnTo>
                    <a:pt x="9108" y="2917"/>
                  </a:lnTo>
                  <a:lnTo>
                    <a:pt x="9108" y="4596"/>
                  </a:lnTo>
                  <a:lnTo>
                    <a:pt x="7299" y="4596"/>
                  </a:lnTo>
                  <a:lnTo>
                    <a:pt x="7299" y="5417"/>
                  </a:lnTo>
                  <a:lnTo>
                    <a:pt x="6001" y="5417"/>
                  </a:lnTo>
                  <a:lnTo>
                    <a:pt x="6001" y="12823"/>
                  </a:lnTo>
                  <a:lnTo>
                    <a:pt x="4834" y="12823"/>
                  </a:lnTo>
                  <a:lnTo>
                    <a:pt x="4834" y="14859"/>
                  </a:lnTo>
                  <a:lnTo>
                    <a:pt x="4834" y="14907"/>
                  </a:lnTo>
                  <a:lnTo>
                    <a:pt x="4834" y="16883"/>
                  </a:lnTo>
                  <a:lnTo>
                    <a:pt x="4834" y="16943"/>
                  </a:lnTo>
                  <a:lnTo>
                    <a:pt x="4834" y="18919"/>
                  </a:lnTo>
                  <a:lnTo>
                    <a:pt x="4834" y="18979"/>
                  </a:lnTo>
                  <a:lnTo>
                    <a:pt x="4834" y="19705"/>
                  </a:lnTo>
                  <a:cubicBezTo>
                    <a:pt x="2798" y="21515"/>
                    <a:pt x="1512" y="24158"/>
                    <a:pt x="1512" y="27099"/>
                  </a:cubicBezTo>
                  <a:lnTo>
                    <a:pt x="1512" y="28087"/>
                  </a:lnTo>
                  <a:lnTo>
                    <a:pt x="0" y="28087"/>
                  </a:lnTo>
                  <a:lnTo>
                    <a:pt x="0" y="30016"/>
                  </a:lnTo>
                  <a:lnTo>
                    <a:pt x="4012" y="30016"/>
                  </a:lnTo>
                  <a:lnTo>
                    <a:pt x="4012" y="28087"/>
                  </a:lnTo>
                  <a:lnTo>
                    <a:pt x="2477" y="28087"/>
                  </a:lnTo>
                  <a:lnTo>
                    <a:pt x="2477" y="27099"/>
                  </a:lnTo>
                  <a:cubicBezTo>
                    <a:pt x="2477" y="24765"/>
                    <a:pt x="3370" y="22646"/>
                    <a:pt x="4834" y="21050"/>
                  </a:cubicBezTo>
                  <a:lnTo>
                    <a:pt x="4834" y="22991"/>
                  </a:lnTo>
                  <a:lnTo>
                    <a:pt x="4834" y="23039"/>
                  </a:lnTo>
                  <a:lnTo>
                    <a:pt x="4834" y="25075"/>
                  </a:lnTo>
                  <a:lnTo>
                    <a:pt x="6560" y="25075"/>
                  </a:lnTo>
                  <a:cubicBezTo>
                    <a:pt x="6549" y="25217"/>
                    <a:pt x="6549" y="25360"/>
                    <a:pt x="6549" y="25491"/>
                  </a:cubicBezTo>
                  <a:cubicBezTo>
                    <a:pt x="6549" y="27992"/>
                    <a:pt x="8573" y="30016"/>
                    <a:pt x="11061" y="30016"/>
                  </a:cubicBezTo>
                  <a:cubicBezTo>
                    <a:pt x="13561" y="30016"/>
                    <a:pt x="15585" y="27992"/>
                    <a:pt x="15585" y="25491"/>
                  </a:cubicBezTo>
                  <a:cubicBezTo>
                    <a:pt x="15585" y="25360"/>
                    <a:pt x="15573" y="25217"/>
                    <a:pt x="15562" y="25075"/>
                  </a:cubicBezTo>
                  <a:lnTo>
                    <a:pt x="17264" y="25075"/>
                  </a:lnTo>
                  <a:lnTo>
                    <a:pt x="17264" y="23039"/>
                  </a:lnTo>
                  <a:lnTo>
                    <a:pt x="17264" y="22991"/>
                  </a:lnTo>
                  <a:lnTo>
                    <a:pt x="17264" y="21015"/>
                  </a:lnTo>
                  <a:lnTo>
                    <a:pt x="17264" y="20955"/>
                  </a:lnTo>
                  <a:lnTo>
                    <a:pt x="17264" y="20562"/>
                  </a:lnTo>
                  <a:cubicBezTo>
                    <a:pt x="19014" y="22181"/>
                    <a:pt x="20122" y="24515"/>
                    <a:pt x="20122" y="27099"/>
                  </a:cubicBezTo>
                  <a:lnTo>
                    <a:pt x="20122" y="28087"/>
                  </a:lnTo>
                  <a:lnTo>
                    <a:pt x="18598" y="28087"/>
                  </a:lnTo>
                  <a:lnTo>
                    <a:pt x="18598" y="30016"/>
                  </a:lnTo>
                  <a:lnTo>
                    <a:pt x="22610" y="30016"/>
                  </a:lnTo>
                  <a:lnTo>
                    <a:pt x="22610" y="28087"/>
                  </a:lnTo>
                  <a:lnTo>
                    <a:pt x="21086" y="28087"/>
                  </a:lnTo>
                  <a:lnTo>
                    <a:pt x="21086" y="27099"/>
                  </a:lnTo>
                  <a:cubicBezTo>
                    <a:pt x="21086" y="23920"/>
                    <a:pt x="19586" y="21098"/>
                    <a:pt x="17264" y="19300"/>
                  </a:cubicBezTo>
                  <a:lnTo>
                    <a:pt x="17264" y="18979"/>
                  </a:lnTo>
                  <a:lnTo>
                    <a:pt x="17264" y="18919"/>
                  </a:lnTo>
                  <a:lnTo>
                    <a:pt x="17264" y="16943"/>
                  </a:lnTo>
                  <a:lnTo>
                    <a:pt x="17264" y="16883"/>
                  </a:lnTo>
                  <a:lnTo>
                    <a:pt x="17264" y="14907"/>
                  </a:lnTo>
                  <a:lnTo>
                    <a:pt x="17264" y="14859"/>
                  </a:lnTo>
                  <a:lnTo>
                    <a:pt x="17264" y="12823"/>
                  </a:lnTo>
                  <a:lnTo>
                    <a:pt x="16121" y="12823"/>
                  </a:lnTo>
                  <a:lnTo>
                    <a:pt x="16121" y="5417"/>
                  </a:lnTo>
                  <a:lnTo>
                    <a:pt x="14823" y="5417"/>
                  </a:lnTo>
                  <a:lnTo>
                    <a:pt x="14823" y="4596"/>
                  </a:lnTo>
                  <a:lnTo>
                    <a:pt x="13014" y="4596"/>
                  </a:lnTo>
                  <a:lnTo>
                    <a:pt x="13014" y="2917"/>
                  </a:lnTo>
                  <a:lnTo>
                    <a:pt x="11287" y="2917"/>
                  </a:lnTo>
                  <a:lnTo>
                    <a:pt x="11287" y="1310"/>
                  </a:lnTo>
                  <a:cubicBezTo>
                    <a:pt x="11549" y="1214"/>
                    <a:pt x="11740" y="964"/>
                    <a:pt x="11740" y="679"/>
                  </a:cubicBezTo>
                  <a:cubicBezTo>
                    <a:pt x="11740" y="310"/>
                    <a:pt x="11430" y="0"/>
                    <a:pt x="1106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 name="Google Shape;2029;p41"/>
            <p:cNvGrpSpPr/>
            <p:nvPr/>
          </p:nvGrpSpPr>
          <p:grpSpPr>
            <a:xfrm>
              <a:off x="3079550" y="2361275"/>
              <a:ext cx="565275" cy="750425"/>
              <a:chOff x="3079550" y="1008875"/>
              <a:chExt cx="565275" cy="750425"/>
            </a:xfrm>
          </p:grpSpPr>
          <p:sp>
            <p:nvSpPr>
              <p:cNvPr id="2030" name="Google Shape;2030;p41"/>
              <p:cNvSpPr/>
              <p:nvPr/>
            </p:nvSpPr>
            <p:spPr>
              <a:xfrm>
                <a:off x="3350400" y="1025850"/>
                <a:ext cx="11350" cy="87250"/>
              </a:xfrm>
              <a:custGeom>
                <a:avLst/>
                <a:gdLst/>
                <a:ahLst/>
                <a:cxnLst/>
                <a:rect l="l" t="t" r="r" b="b"/>
                <a:pathLst>
                  <a:path w="454" h="3490" extrusionOk="0">
                    <a:moveTo>
                      <a:pt x="1" y="1"/>
                    </a:moveTo>
                    <a:lnTo>
                      <a:pt x="1" y="3489"/>
                    </a:lnTo>
                    <a:lnTo>
                      <a:pt x="453" y="3489"/>
                    </a:ln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1"/>
              <p:cNvSpPr/>
              <p:nvPr/>
            </p:nvSpPr>
            <p:spPr>
              <a:xfrm>
                <a:off x="3339100" y="1008875"/>
                <a:ext cx="33950" cy="33975"/>
              </a:xfrm>
              <a:custGeom>
                <a:avLst/>
                <a:gdLst/>
                <a:ahLst/>
                <a:cxnLst/>
                <a:rect l="l" t="t" r="r" b="b"/>
                <a:pathLst>
                  <a:path w="1358" h="1359" extrusionOk="0">
                    <a:moveTo>
                      <a:pt x="679" y="1"/>
                    </a:moveTo>
                    <a:cubicBezTo>
                      <a:pt x="298" y="1"/>
                      <a:pt x="0" y="310"/>
                      <a:pt x="0" y="680"/>
                    </a:cubicBezTo>
                    <a:cubicBezTo>
                      <a:pt x="0" y="1061"/>
                      <a:pt x="310" y="1358"/>
                      <a:pt x="679" y="1358"/>
                    </a:cubicBezTo>
                    <a:cubicBezTo>
                      <a:pt x="1048" y="1358"/>
                      <a:pt x="1358" y="1049"/>
                      <a:pt x="1358" y="680"/>
                    </a:cubicBezTo>
                    <a:cubicBezTo>
                      <a:pt x="1358" y="310"/>
                      <a:pt x="1048" y="1"/>
                      <a:pt x="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1"/>
              <p:cNvSpPr/>
              <p:nvPr/>
            </p:nvSpPr>
            <p:spPr>
              <a:xfrm>
                <a:off x="3229550" y="1144325"/>
                <a:ext cx="253050" cy="347375"/>
              </a:xfrm>
              <a:custGeom>
                <a:avLst/>
                <a:gdLst/>
                <a:ahLst/>
                <a:cxnLst/>
                <a:rect l="l" t="t" r="r" b="b"/>
                <a:pathLst>
                  <a:path w="10122" h="13895" extrusionOk="0">
                    <a:moveTo>
                      <a:pt x="1" y="0"/>
                    </a:moveTo>
                    <a:lnTo>
                      <a:pt x="1" y="8835"/>
                    </a:lnTo>
                    <a:cubicBezTo>
                      <a:pt x="1" y="11633"/>
                      <a:pt x="2263" y="13895"/>
                      <a:pt x="5061" y="13895"/>
                    </a:cubicBezTo>
                    <a:cubicBezTo>
                      <a:pt x="7859" y="13895"/>
                      <a:pt x="10121" y="11633"/>
                      <a:pt x="10121" y="8835"/>
                    </a:cubicBezTo>
                    <a:lnTo>
                      <a:pt x="10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1"/>
              <p:cNvSpPr/>
              <p:nvPr/>
            </p:nvSpPr>
            <p:spPr>
              <a:xfrm>
                <a:off x="3242950" y="1533350"/>
                <a:ext cx="226250" cy="225950"/>
              </a:xfrm>
              <a:custGeom>
                <a:avLst/>
                <a:gdLst/>
                <a:ahLst/>
                <a:cxnLst/>
                <a:rect l="l" t="t" r="r" b="b"/>
                <a:pathLst>
                  <a:path w="9050" h="9038" extrusionOk="0">
                    <a:moveTo>
                      <a:pt x="4525" y="1"/>
                    </a:moveTo>
                    <a:cubicBezTo>
                      <a:pt x="2025" y="1"/>
                      <a:pt x="1" y="2025"/>
                      <a:pt x="1" y="4513"/>
                    </a:cubicBezTo>
                    <a:cubicBezTo>
                      <a:pt x="1" y="7013"/>
                      <a:pt x="2037" y="9037"/>
                      <a:pt x="4525" y="9037"/>
                    </a:cubicBezTo>
                    <a:cubicBezTo>
                      <a:pt x="7025" y="9037"/>
                      <a:pt x="9049" y="7013"/>
                      <a:pt x="9049" y="4513"/>
                    </a:cubicBezTo>
                    <a:cubicBezTo>
                      <a:pt x="9049" y="2025"/>
                      <a:pt x="7025" y="1"/>
                      <a:pt x="4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1"/>
              <p:cNvSpPr/>
              <p:nvPr/>
            </p:nvSpPr>
            <p:spPr>
              <a:xfrm>
                <a:off x="3312300" y="1602700"/>
                <a:ext cx="87550" cy="87250"/>
              </a:xfrm>
              <a:custGeom>
                <a:avLst/>
                <a:gdLst/>
                <a:ahLst/>
                <a:cxnLst/>
                <a:rect l="l" t="t" r="r" b="b"/>
                <a:pathLst>
                  <a:path w="3502" h="3490" extrusionOk="0">
                    <a:moveTo>
                      <a:pt x="1751" y="1"/>
                    </a:moveTo>
                    <a:cubicBezTo>
                      <a:pt x="787" y="1"/>
                      <a:pt x="1" y="775"/>
                      <a:pt x="1" y="1739"/>
                    </a:cubicBezTo>
                    <a:cubicBezTo>
                      <a:pt x="1" y="2715"/>
                      <a:pt x="787" y="3489"/>
                      <a:pt x="1751" y="3489"/>
                    </a:cubicBezTo>
                    <a:cubicBezTo>
                      <a:pt x="2715" y="3489"/>
                      <a:pt x="3501" y="2715"/>
                      <a:pt x="3501" y="1739"/>
                    </a:cubicBezTo>
                    <a:cubicBezTo>
                      <a:pt x="3501" y="775"/>
                      <a:pt x="2715" y="1"/>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1"/>
              <p:cNvSpPr/>
              <p:nvPr/>
            </p:nvSpPr>
            <p:spPr>
              <a:xfrm>
                <a:off x="3272125" y="1262200"/>
                <a:ext cx="167900" cy="103600"/>
              </a:xfrm>
              <a:custGeom>
                <a:avLst/>
                <a:gdLst/>
                <a:ahLst/>
                <a:cxnLst/>
                <a:rect l="l" t="t" r="r" b="b"/>
                <a:pathLst>
                  <a:path w="6716" h="4144" extrusionOk="0">
                    <a:moveTo>
                      <a:pt x="0" y="0"/>
                    </a:moveTo>
                    <a:lnTo>
                      <a:pt x="0" y="4143"/>
                    </a:lnTo>
                    <a:lnTo>
                      <a:pt x="6716" y="4143"/>
                    </a:lnTo>
                    <a:lnTo>
                      <a:pt x="6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1"/>
              <p:cNvSpPr/>
              <p:nvPr/>
            </p:nvSpPr>
            <p:spPr>
              <a:xfrm>
                <a:off x="3117350" y="1440200"/>
                <a:ext cx="489375" cy="286050"/>
              </a:xfrm>
              <a:custGeom>
                <a:avLst/>
                <a:gdLst/>
                <a:ahLst/>
                <a:cxnLst/>
                <a:rect l="l" t="t" r="r" b="b"/>
                <a:pathLst>
                  <a:path w="19575" h="11442" extrusionOk="0">
                    <a:moveTo>
                      <a:pt x="9775" y="0"/>
                    </a:moveTo>
                    <a:cubicBezTo>
                      <a:pt x="4382" y="0"/>
                      <a:pt x="0" y="4417"/>
                      <a:pt x="0" y="9846"/>
                    </a:cubicBezTo>
                    <a:lnTo>
                      <a:pt x="0" y="11442"/>
                    </a:lnTo>
                    <a:lnTo>
                      <a:pt x="965" y="11442"/>
                    </a:lnTo>
                    <a:lnTo>
                      <a:pt x="965" y="9846"/>
                    </a:lnTo>
                    <a:cubicBezTo>
                      <a:pt x="965" y="4941"/>
                      <a:pt x="4917" y="964"/>
                      <a:pt x="9775" y="964"/>
                    </a:cubicBezTo>
                    <a:lnTo>
                      <a:pt x="9799" y="964"/>
                    </a:lnTo>
                    <a:cubicBezTo>
                      <a:pt x="14657" y="964"/>
                      <a:pt x="18610" y="4941"/>
                      <a:pt x="18610" y="9846"/>
                    </a:cubicBezTo>
                    <a:lnTo>
                      <a:pt x="18610" y="11442"/>
                    </a:lnTo>
                    <a:lnTo>
                      <a:pt x="19574" y="11442"/>
                    </a:lnTo>
                    <a:lnTo>
                      <a:pt x="19574" y="9846"/>
                    </a:lnTo>
                    <a:cubicBezTo>
                      <a:pt x="19574" y="4417"/>
                      <a:pt x="15181" y="0"/>
                      <a:pt x="9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1"/>
              <p:cNvSpPr/>
              <p:nvPr/>
            </p:nvSpPr>
            <p:spPr>
              <a:xfrm>
                <a:off x="3200400"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1"/>
              <p:cNvSpPr/>
              <p:nvPr/>
            </p:nvSpPr>
            <p:spPr>
              <a:xfrm>
                <a:off x="3252175"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1"/>
              <p:cNvSpPr/>
              <p:nvPr/>
            </p:nvSpPr>
            <p:spPr>
              <a:xfrm>
                <a:off x="3303975"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1"/>
              <p:cNvSpPr/>
              <p:nvPr/>
            </p:nvSpPr>
            <p:spPr>
              <a:xfrm>
                <a:off x="3355475" y="15836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1"/>
              <p:cNvSpPr/>
              <p:nvPr/>
            </p:nvSpPr>
            <p:spPr>
              <a:xfrm>
                <a:off x="3407250"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1"/>
              <p:cNvSpPr/>
              <p:nvPr/>
            </p:nvSpPr>
            <p:spPr>
              <a:xfrm>
                <a:off x="3459050" y="15836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1"/>
              <p:cNvSpPr/>
              <p:nvPr/>
            </p:nvSpPr>
            <p:spPr>
              <a:xfrm>
                <a:off x="3200400"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1"/>
              <p:cNvSpPr/>
              <p:nvPr/>
            </p:nvSpPr>
            <p:spPr>
              <a:xfrm>
                <a:off x="3252175"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1"/>
              <p:cNvSpPr/>
              <p:nvPr/>
            </p:nvSpPr>
            <p:spPr>
              <a:xfrm>
                <a:off x="3303975"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1"/>
              <p:cNvSpPr/>
              <p:nvPr/>
            </p:nvSpPr>
            <p:spPr>
              <a:xfrm>
                <a:off x="3355475" y="15327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1"/>
              <p:cNvSpPr/>
              <p:nvPr/>
            </p:nvSpPr>
            <p:spPr>
              <a:xfrm>
                <a:off x="3407250"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1"/>
              <p:cNvSpPr/>
              <p:nvPr/>
            </p:nvSpPr>
            <p:spPr>
              <a:xfrm>
                <a:off x="3459050" y="15327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1"/>
              <p:cNvSpPr/>
              <p:nvPr/>
            </p:nvSpPr>
            <p:spPr>
              <a:xfrm>
                <a:off x="3200400"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1"/>
              <p:cNvSpPr/>
              <p:nvPr/>
            </p:nvSpPr>
            <p:spPr>
              <a:xfrm>
                <a:off x="3252175"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1"/>
              <p:cNvSpPr/>
              <p:nvPr/>
            </p:nvSpPr>
            <p:spPr>
              <a:xfrm>
                <a:off x="3303975"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1"/>
              <p:cNvSpPr/>
              <p:nvPr/>
            </p:nvSpPr>
            <p:spPr>
              <a:xfrm>
                <a:off x="3355475" y="1481850"/>
                <a:ext cx="52100" cy="52425"/>
              </a:xfrm>
              <a:custGeom>
                <a:avLst/>
                <a:gdLst/>
                <a:ahLst/>
                <a:cxnLst/>
                <a:rect l="l" t="t" r="r" b="b"/>
                <a:pathLst>
                  <a:path w="2084" h="2097" extrusionOk="0">
                    <a:moveTo>
                      <a:pt x="0" y="1"/>
                    </a:moveTo>
                    <a:lnTo>
                      <a:pt x="0" y="2096"/>
                    </a:lnTo>
                    <a:lnTo>
                      <a:pt x="2084" y="2096"/>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1"/>
              <p:cNvSpPr/>
              <p:nvPr/>
            </p:nvSpPr>
            <p:spPr>
              <a:xfrm>
                <a:off x="3407250"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1"/>
              <p:cNvSpPr/>
              <p:nvPr/>
            </p:nvSpPr>
            <p:spPr>
              <a:xfrm>
                <a:off x="3459050" y="1481850"/>
                <a:ext cx="52125" cy="52425"/>
              </a:xfrm>
              <a:custGeom>
                <a:avLst/>
                <a:gdLst/>
                <a:ahLst/>
                <a:cxnLst/>
                <a:rect l="l" t="t" r="r" b="b"/>
                <a:pathLst>
                  <a:path w="2085" h="2097" extrusionOk="0">
                    <a:moveTo>
                      <a:pt x="1" y="1"/>
                    </a:moveTo>
                    <a:lnTo>
                      <a:pt x="1" y="2096"/>
                    </a:lnTo>
                    <a:lnTo>
                      <a:pt x="2084" y="2096"/>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1"/>
              <p:cNvSpPr/>
              <p:nvPr/>
            </p:nvSpPr>
            <p:spPr>
              <a:xfrm>
                <a:off x="3200400"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1"/>
              <p:cNvSpPr/>
              <p:nvPr/>
            </p:nvSpPr>
            <p:spPr>
              <a:xfrm>
                <a:off x="3252175"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1"/>
              <p:cNvSpPr/>
              <p:nvPr/>
            </p:nvSpPr>
            <p:spPr>
              <a:xfrm>
                <a:off x="3303975"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1"/>
              <p:cNvSpPr/>
              <p:nvPr/>
            </p:nvSpPr>
            <p:spPr>
              <a:xfrm>
                <a:off x="3355475" y="14312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1"/>
              <p:cNvSpPr/>
              <p:nvPr/>
            </p:nvSpPr>
            <p:spPr>
              <a:xfrm>
                <a:off x="3407250"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1"/>
              <p:cNvSpPr/>
              <p:nvPr/>
            </p:nvSpPr>
            <p:spPr>
              <a:xfrm>
                <a:off x="3459050" y="14312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1"/>
              <p:cNvSpPr/>
              <p:nvPr/>
            </p:nvSpPr>
            <p:spPr>
              <a:xfrm>
                <a:off x="3200400"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1"/>
              <p:cNvSpPr/>
              <p:nvPr/>
            </p:nvSpPr>
            <p:spPr>
              <a:xfrm>
                <a:off x="3252175"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1"/>
              <p:cNvSpPr/>
              <p:nvPr/>
            </p:nvSpPr>
            <p:spPr>
              <a:xfrm>
                <a:off x="3303975"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1"/>
              <p:cNvSpPr/>
              <p:nvPr/>
            </p:nvSpPr>
            <p:spPr>
              <a:xfrm>
                <a:off x="3355475" y="13803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1"/>
              <p:cNvSpPr/>
              <p:nvPr/>
            </p:nvSpPr>
            <p:spPr>
              <a:xfrm>
                <a:off x="3407250"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1"/>
              <p:cNvSpPr/>
              <p:nvPr/>
            </p:nvSpPr>
            <p:spPr>
              <a:xfrm>
                <a:off x="3459050" y="13803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1"/>
              <p:cNvSpPr/>
              <p:nvPr/>
            </p:nvSpPr>
            <p:spPr>
              <a:xfrm>
                <a:off x="3200400"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1"/>
              <p:cNvSpPr/>
              <p:nvPr/>
            </p:nvSpPr>
            <p:spPr>
              <a:xfrm>
                <a:off x="3252175"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1"/>
              <p:cNvSpPr/>
              <p:nvPr/>
            </p:nvSpPr>
            <p:spPr>
              <a:xfrm>
                <a:off x="3303975"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1"/>
              <p:cNvSpPr/>
              <p:nvPr/>
            </p:nvSpPr>
            <p:spPr>
              <a:xfrm>
                <a:off x="3355475" y="1329450"/>
                <a:ext cx="52100" cy="52125"/>
              </a:xfrm>
              <a:custGeom>
                <a:avLst/>
                <a:gdLst/>
                <a:ahLst/>
                <a:cxnLst/>
                <a:rect l="l" t="t" r="r" b="b"/>
                <a:pathLst>
                  <a:path w="2084" h="2085" extrusionOk="0">
                    <a:moveTo>
                      <a:pt x="0" y="1"/>
                    </a:moveTo>
                    <a:lnTo>
                      <a:pt x="0" y="2084"/>
                    </a:lnTo>
                    <a:lnTo>
                      <a:pt x="2084" y="2084"/>
                    </a:lnTo>
                    <a:lnTo>
                      <a:pt x="2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1"/>
              <p:cNvSpPr/>
              <p:nvPr/>
            </p:nvSpPr>
            <p:spPr>
              <a:xfrm>
                <a:off x="3407250"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1"/>
              <p:cNvSpPr/>
              <p:nvPr/>
            </p:nvSpPr>
            <p:spPr>
              <a:xfrm>
                <a:off x="3459050" y="1329450"/>
                <a:ext cx="52125" cy="52125"/>
              </a:xfrm>
              <a:custGeom>
                <a:avLst/>
                <a:gdLst/>
                <a:ahLst/>
                <a:cxnLst/>
                <a:rect l="l" t="t" r="r" b="b"/>
                <a:pathLst>
                  <a:path w="2085" h="2085" extrusionOk="0">
                    <a:moveTo>
                      <a:pt x="1" y="1"/>
                    </a:moveTo>
                    <a:lnTo>
                      <a:pt x="1" y="2084"/>
                    </a:lnTo>
                    <a:lnTo>
                      <a:pt x="2084" y="2084"/>
                    </a:lnTo>
                    <a:lnTo>
                      <a:pt x="2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1"/>
              <p:cNvSpPr/>
              <p:nvPr/>
            </p:nvSpPr>
            <p:spPr>
              <a:xfrm>
                <a:off x="3079550" y="1711050"/>
                <a:ext cx="100325" cy="48250"/>
              </a:xfrm>
              <a:custGeom>
                <a:avLst/>
                <a:gdLst/>
                <a:ahLst/>
                <a:cxnLst/>
                <a:rect l="l" t="t" r="r" b="b"/>
                <a:pathLst>
                  <a:path w="4013" h="1930" extrusionOk="0">
                    <a:moveTo>
                      <a:pt x="0" y="1"/>
                    </a:moveTo>
                    <a:lnTo>
                      <a:pt x="0" y="1929"/>
                    </a:lnTo>
                    <a:lnTo>
                      <a:pt x="4012" y="1929"/>
                    </a:lnTo>
                    <a:lnTo>
                      <a:pt x="40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1"/>
              <p:cNvSpPr/>
              <p:nvPr/>
            </p:nvSpPr>
            <p:spPr>
              <a:xfrm>
                <a:off x="3544475" y="1711050"/>
                <a:ext cx="100350" cy="48250"/>
              </a:xfrm>
              <a:custGeom>
                <a:avLst/>
                <a:gdLst/>
                <a:ahLst/>
                <a:cxnLst/>
                <a:rect l="l" t="t" r="r" b="b"/>
                <a:pathLst>
                  <a:path w="4014" h="1930" extrusionOk="0">
                    <a:moveTo>
                      <a:pt x="1" y="1"/>
                    </a:moveTo>
                    <a:lnTo>
                      <a:pt x="1" y="1929"/>
                    </a:lnTo>
                    <a:lnTo>
                      <a:pt x="4013" y="1929"/>
                    </a:lnTo>
                    <a:lnTo>
                      <a:pt x="40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1"/>
              <p:cNvSpPr/>
              <p:nvPr/>
            </p:nvSpPr>
            <p:spPr>
              <a:xfrm>
                <a:off x="3272125" y="1200875"/>
                <a:ext cx="23250" cy="36625"/>
              </a:xfrm>
              <a:custGeom>
                <a:avLst/>
                <a:gdLst/>
                <a:ahLst/>
                <a:cxnLst/>
                <a:rect l="l" t="t" r="r" b="b"/>
                <a:pathLst>
                  <a:path w="930" h="1465" extrusionOk="0">
                    <a:moveTo>
                      <a:pt x="0" y="0"/>
                    </a:moveTo>
                    <a:lnTo>
                      <a:pt x="0" y="1465"/>
                    </a:lnTo>
                    <a:lnTo>
                      <a:pt x="929" y="1465"/>
                    </a:lnTo>
                    <a:lnTo>
                      <a:pt x="9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1"/>
              <p:cNvSpPr/>
              <p:nvPr/>
            </p:nvSpPr>
            <p:spPr>
              <a:xfrm>
                <a:off x="3344450" y="1200875"/>
                <a:ext cx="23250" cy="36625"/>
              </a:xfrm>
              <a:custGeom>
                <a:avLst/>
                <a:gdLst/>
                <a:ahLst/>
                <a:cxnLst/>
                <a:rect l="l" t="t" r="r" b="b"/>
                <a:pathLst>
                  <a:path w="930" h="1465" extrusionOk="0">
                    <a:moveTo>
                      <a:pt x="1" y="0"/>
                    </a:moveTo>
                    <a:lnTo>
                      <a:pt x="1" y="1465"/>
                    </a:lnTo>
                    <a:lnTo>
                      <a:pt x="929" y="1465"/>
                    </a:lnTo>
                    <a:lnTo>
                      <a:pt x="9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1"/>
              <p:cNvSpPr/>
              <p:nvPr/>
            </p:nvSpPr>
            <p:spPr>
              <a:xfrm>
                <a:off x="3344450" y="1200875"/>
                <a:ext cx="23250" cy="36625"/>
              </a:xfrm>
              <a:custGeom>
                <a:avLst/>
                <a:gdLst/>
                <a:ahLst/>
                <a:cxnLst/>
                <a:rect l="l" t="t" r="r" b="b"/>
                <a:pathLst>
                  <a:path w="930" h="1465" extrusionOk="0">
                    <a:moveTo>
                      <a:pt x="1" y="0"/>
                    </a:moveTo>
                    <a:lnTo>
                      <a:pt x="1" y="1465"/>
                    </a:lnTo>
                    <a:lnTo>
                      <a:pt x="929" y="1465"/>
                    </a:lnTo>
                    <a:lnTo>
                      <a:pt x="9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1"/>
              <p:cNvSpPr/>
              <p:nvPr/>
            </p:nvSpPr>
            <p:spPr>
              <a:xfrm>
                <a:off x="3417075" y="1200875"/>
                <a:ext cx="22950" cy="36625"/>
              </a:xfrm>
              <a:custGeom>
                <a:avLst/>
                <a:gdLst/>
                <a:ahLst/>
                <a:cxnLst/>
                <a:rect l="l" t="t" r="r" b="b"/>
                <a:pathLst>
                  <a:path w="918" h="1465" extrusionOk="0">
                    <a:moveTo>
                      <a:pt x="1" y="0"/>
                    </a:moveTo>
                    <a:lnTo>
                      <a:pt x="1" y="1465"/>
                    </a:lnTo>
                    <a:lnTo>
                      <a:pt x="918" y="1465"/>
                    </a:lnTo>
                    <a:lnTo>
                      <a:pt x="9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1"/>
              <p:cNvSpPr/>
              <p:nvPr/>
            </p:nvSpPr>
            <p:spPr>
              <a:xfrm>
                <a:off x="3262000" y="1123775"/>
                <a:ext cx="188150" cy="20575"/>
              </a:xfrm>
              <a:custGeom>
                <a:avLst/>
                <a:gdLst/>
                <a:ahLst/>
                <a:cxnLst/>
                <a:rect l="l" t="t" r="r" b="b"/>
                <a:pathLst>
                  <a:path w="7526" h="823" extrusionOk="0">
                    <a:moveTo>
                      <a:pt x="1" y="1"/>
                    </a:moveTo>
                    <a:lnTo>
                      <a:pt x="1" y="822"/>
                    </a:lnTo>
                    <a:lnTo>
                      <a:pt x="7525" y="822"/>
                    </a:lnTo>
                    <a:lnTo>
                      <a:pt x="7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1"/>
              <p:cNvSpPr/>
              <p:nvPr/>
            </p:nvSpPr>
            <p:spPr>
              <a:xfrm>
                <a:off x="3307250" y="1081800"/>
                <a:ext cx="97350" cy="42000"/>
              </a:xfrm>
              <a:custGeom>
                <a:avLst/>
                <a:gdLst/>
                <a:ahLst/>
                <a:cxnLst/>
                <a:rect l="l" t="t" r="r" b="b"/>
                <a:pathLst>
                  <a:path w="3894" h="1680" extrusionOk="0">
                    <a:moveTo>
                      <a:pt x="0" y="1"/>
                    </a:moveTo>
                    <a:lnTo>
                      <a:pt x="0" y="1680"/>
                    </a:lnTo>
                    <a:lnTo>
                      <a:pt x="3894" y="1680"/>
                    </a:lnTo>
                    <a:lnTo>
                      <a:pt x="38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2168;p42">
            <a:extLst>
              <a:ext uri="{FF2B5EF4-FFF2-40B4-BE49-F238E27FC236}">
                <a16:creationId xmlns:a16="http://schemas.microsoft.com/office/drawing/2014/main" id="{F5EF45F4-ADE0-3C78-E8A7-70F6761A713B}"/>
              </a:ext>
            </a:extLst>
          </p:cNvPr>
          <p:cNvGrpSpPr/>
          <p:nvPr/>
        </p:nvGrpSpPr>
        <p:grpSpPr>
          <a:xfrm rot="19785478">
            <a:off x="7537023" y="-475359"/>
            <a:ext cx="1498729" cy="2192256"/>
            <a:chOff x="1463275" y="2373500"/>
            <a:chExt cx="484900" cy="711125"/>
          </a:xfrm>
        </p:grpSpPr>
        <p:sp>
          <p:nvSpPr>
            <p:cNvPr id="5" name="Google Shape;2169;p42">
              <a:extLst>
                <a:ext uri="{FF2B5EF4-FFF2-40B4-BE49-F238E27FC236}">
                  <a16:creationId xmlns:a16="http://schemas.microsoft.com/office/drawing/2014/main" id="{2E4D0047-C7B8-4DB5-C670-BD94BA22A3DB}"/>
                </a:ext>
              </a:extLst>
            </p:cNvPr>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170;p42">
              <a:extLst>
                <a:ext uri="{FF2B5EF4-FFF2-40B4-BE49-F238E27FC236}">
                  <a16:creationId xmlns:a16="http://schemas.microsoft.com/office/drawing/2014/main" id="{395CEE1A-04FB-005A-0992-BB9E000C2BB4}"/>
                </a:ext>
              </a:extLst>
            </p:cNvPr>
            <p:cNvGrpSpPr/>
            <p:nvPr/>
          </p:nvGrpSpPr>
          <p:grpSpPr>
            <a:xfrm>
              <a:off x="1463275" y="2373500"/>
              <a:ext cx="484900" cy="711125"/>
              <a:chOff x="1463275" y="1021100"/>
              <a:chExt cx="484900" cy="711125"/>
            </a:xfrm>
          </p:grpSpPr>
          <p:sp>
            <p:nvSpPr>
              <p:cNvPr id="7" name="Google Shape;2171;p42">
                <a:extLst>
                  <a:ext uri="{FF2B5EF4-FFF2-40B4-BE49-F238E27FC236}">
                    <a16:creationId xmlns:a16="http://schemas.microsoft.com/office/drawing/2014/main" id="{9558F167-E459-2D2F-4459-1BC20C44D1E8}"/>
                  </a:ext>
                </a:extLst>
              </p:cNvPr>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72;p42">
                <a:extLst>
                  <a:ext uri="{FF2B5EF4-FFF2-40B4-BE49-F238E27FC236}">
                    <a16:creationId xmlns:a16="http://schemas.microsoft.com/office/drawing/2014/main" id="{78B3FFF5-EA6F-DE39-7991-3421D51A05A3}"/>
                  </a:ext>
                </a:extLst>
              </p:cNvPr>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3;p42">
                <a:extLst>
                  <a:ext uri="{FF2B5EF4-FFF2-40B4-BE49-F238E27FC236}">
                    <a16:creationId xmlns:a16="http://schemas.microsoft.com/office/drawing/2014/main" id="{2D8D3052-C717-2E2E-9FBB-DFBC0601EAAF}"/>
                  </a:ext>
                </a:extLst>
              </p:cNvPr>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74;p42">
                <a:extLst>
                  <a:ext uri="{FF2B5EF4-FFF2-40B4-BE49-F238E27FC236}">
                    <a16:creationId xmlns:a16="http://schemas.microsoft.com/office/drawing/2014/main" id="{9D9B3C0E-A91A-36C7-5361-BC98D5D38012}"/>
                  </a:ext>
                </a:extLst>
              </p:cNvPr>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5;p42">
                <a:extLst>
                  <a:ext uri="{FF2B5EF4-FFF2-40B4-BE49-F238E27FC236}">
                    <a16:creationId xmlns:a16="http://schemas.microsoft.com/office/drawing/2014/main" id="{63F522D8-C447-4132-3323-B7C7FCC5F991}"/>
                  </a:ext>
                </a:extLst>
              </p:cNvPr>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76;p42">
                <a:extLst>
                  <a:ext uri="{FF2B5EF4-FFF2-40B4-BE49-F238E27FC236}">
                    <a16:creationId xmlns:a16="http://schemas.microsoft.com/office/drawing/2014/main" id="{4FB329C2-21BE-39DB-3E58-237728952D88}"/>
                  </a:ext>
                </a:extLst>
              </p:cNvPr>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77;p42">
                <a:extLst>
                  <a:ext uri="{FF2B5EF4-FFF2-40B4-BE49-F238E27FC236}">
                    <a16:creationId xmlns:a16="http://schemas.microsoft.com/office/drawing/2014/main" id="{2A2F7D7E-7B7C-76FA-6C59-68BF937CF2C7}"/>
                  </a:ext>
                </a:extLst>
              </p:cNvPr>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78;p42">
                <a:extLst>
                  <a:ext uri="{FF2B5EF4-FFF2-40B4-BE49-F238E27FC236}">
                    <a16:creationId xmlns:a16="http://schemas.microsoft.com/office/drawing/2014/main" id="{60D87F16-B15D-6434-99B6-E197E559856A}"/>
                  </a:ext>
                </a:extLst>
              </p:cNvPr>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79;p42">
                <a:extLst>
                  <a:ext uri="{FF2B5EF4-FFF2-40B4-BE49-F238E27FC236}">
                    <a16:creationId xmlns:a16="http://schemas.microsoft.com/office/drawing/2014/main" id="{E0951673-4F08-0403-A4C2-940D58460F0A}"/>
                  </a:ext>
                </a:extLst>
              </p:cNvPr>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80;p42">
                <a:extLst>
                  <a:ext uri="{FF2B5EF4-FFF2-40B4-BE49-F238E27FC236}">
                    <a16:creationId xmlns:a16="http://schemas.microsoft.com/office/drawing/2014/main" id="{0A256580-EE4D-4622-C0A1-335077469DC1}"/>
                  </a:ext>
                </a:extLst>
              </p:cNvPr>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81;p42">
                <a:extLst>
                  <a:ext uri="{FF2B5EF4-FFF2-40B4-BE49-F238E27FC236}">
                    <a16:creationId xmlns:a16="http://schemas.microsoft.com/office/drawing/2014/main" id="{E425A42B-C9C0-5875-1189-88865CB65294}"/>
                  </a:ext>
                </a:extLst>
              </p:cNvPr>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82;p42">
                <a:extLst>
                  <a:ext uri="{FF2B5EF4-FFF2-40B4-BE49-F238E27FC236}">
                    <a16:creationId xmlns:a16="http://schemas.microsoft.com/office/drawing/2014/main" id="{E283D9F7-6FE2-7094-6509-D03888A66A3A}"/>
                  </a:ext>
                </a:extLst>
              </p:cNvPr>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83;p42">
                <a:extLst>
                  <a:ext uri="{FF2B5EF4-FFF2-40B4-BE49-F238E27FC236}">
                    <a16:creationId xmlns:a16="http://schemas.microsoft.com/office/drawing/2014/main" id="{531F1E0A-9651-8D5A-18FF-170F2D39FD2F}"/>
                  </a:ext>
                </a:extLst>
              </p:cNvPr>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84;p42">
                <a:extLst>
                  <a:ext uri="{FF2B5EF4-FFF2-40B4-BE49-F238E27FC236}">
                    <a16:creationId xmlns:a16="http://schemas.microsoft.com/office/drawing/2014/main" id="{FF7E669A-0A9A-C961-7D1C-12C0F5C25B51}"/>
                  </a:ext>
                </a:extLst>
              </p:cNvPr>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85;p42">
                <a:extLst>
                  <a:ext uri="{FF2B5EF4-FFF2-40B4-BE49-F238E27FC236}">
                    <a16:creationId xmlns:a16="http://schemas.microsoft.com/office/drawing/2014/main" id="{8302C60F-0B8F-DF8F-7870-B7B833A72C22}"/>
                  </a:ext>
                </a:extLst>
              </p:cNvPr>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86;p42">
                <a:extLst>
                  <a:ext uri="{FF2B5EF4-FFF2-40B4-BE49-F238E27FC236}">
                    <a16:creationId xmlns:a16="http://schemas.microsoft.com/office/drawing/2014/main" id="{255670EE-4CFC-9199-1C15-08D49ED3334F}"/>
                  </a:ext>
                </a:extLst>
              </p:cNvPr>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87;p42">
                <a:extLst>
                  <a:ext uri="{FF2B5EF4-FFF2-40B4-BE49-F238E27FC236}">
                    <a16:creationId xmlns:a16="http://schemas.microsoft.com/office/drawing/2014/main" id="{38935F54-D755-BB94-D5A6-0E872D3BE403}"/>
                  </a:ext>
                </a:extLst>
              </p:cNvPr>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88;p42">
                <a:extLst>
                  <a:ext uri="{FF2B5EF4-FFF2-40B4-BE49-F238E27FC236}">
                    <a16:creationId xmlns:a16="http://schemas.microsoft.com/office/drawing/2014/main" id="{2764448F-CA2C-1925-66C7-F6941A53F098}"/>
                  </a:ext>
                </a:extLst>
              </p:cNvPr>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89;p42">
                <a:extLst>
                  <a:ext uri="{FF2B5EF4-FFF2-40B4-BE49-F238E27FC236}">
                    <a16:creationId xmlns:a16="http://schemas.microsoft.com/office/drawing/2014/main" id="{C200DEBC-A69A-3CE7-13DD-1B78872180E9}"/>
                  </a:ext>
                </a:extLst>
              </p:cNvPr>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90;p42">
                <a:extLst>
                  <a:ext uri="{FF2B5EF4-FFF2-40B4-BE49-F238E27FC236}">
                    <a16:creationId xmlns:a16="http://schemas.microsoft.com/office/drawing/2014/main" id="{6A64AD2A-7684-A991-007E-00552D79A0CC}"/>
                  </a:ext>
                </a:extLst>
              </p:cNvPr>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91;p42">
                <a:extLst>
                  <a:ext uri="{FF2B5EF4-FFF2-40B4-BE49-F238E27FC236}">
                    <a16:creationId xmlns:a16="http://schemas.microsoft.com/office/drawing/2014/main" id="{B8C1EAE4-9484-E973-2657-20C07584E8CF}"/>
                  </a:ext>
                </a:extLst>
              </p:cNvPr>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92;p42">
                <a:extLst>
                  <a:ext uri="{FF2B5EF4-FFF2-40B4-BE49-F238E27FC236}">
                    <a16:creationId xmlns:a16="http://schemas.microsoft.com/office/drawing/2014/main" id="{E0471ABF-80ED-8BAD-96BB-554C9C8592A8}"/>
                  </a:ext>
                </a:extLst>
              </p:cNvPr>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93;p42">
                <a:extLst>
                  <a:ext uri="{FF2B5EF4-FFF2-40B4-BE49-F238E27FC236}">
                    <a16:creationId xmlns:a16="http://schemas.microsoft.com/office/drawing/2014/main" id="{21EACD1D-3299-4D50-4C03-1BBEC248ACCD}"/>
                  </a:ext>
                </a:extLst>
              </p:cNvPr>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94;p42">
                <a:extLst>
                  <a:ext uri="{FF2B5EF4-FFF2-40B4-BE49-F238E27FC236}">
                    <a16:creationId xmlns:a16="http://schemas.microsoft.com/office/drawing/2014/main" id="{02CDC6DA-8C04-7AE6-0928-64D0B78FABBA}"/>
                  </a:ext>
                </a:extLst>
              </p:cNvPr>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95;p42">
                <a:extLst>
                  <a:ext uri="{FF2B5EF4-FFF2-40B4-BE49-F238E27FC236}">
                    <a16:creationId xmlns:a16="http://schemas.microsoft.com/office/drawing/2014/main" id="{73AB5CEF-E1B4-B03F-7D40-0835A16C4021}"/>
                  </a:ext>
                </a:extLst>
              </p:cNvPr>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96;p42">
                <a:extLst>
                  <a:ext uri="{FF2B5EF4-FFF2-40B4-BE49-F238E27FC236}">
                    <a16:creationId xmlns:a16="http://schemas.microsoft.com/office/drawing/2014/main" id="{72726CF1-7FA6-1012-4A4E-089F6A53E189}"/>
                  </a:ext>
                </a:extLst>
              </p:cNvPr>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97;p42">
                <a:extLst>
                  <a:ext uri="{FF2B5EF4-FFF2-40B4-BE49-F238E27FC236}">
                    <a16:creationId xmlns:a16="http://schemas.microsoft.com/office/drawing/2014/main" id="{10293753-CF40-E265-1B49-70AB44CF31D2}"/>
                  </a:ext>
                </a:extLst>
              </p:cNvPr>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98;p42">
                <a:extLst>
                  <a:ext uri="{FF2B5EF4-FFF2-40B4-BE49-F238E27FC236}">
                    <a16:creationId xmlns:a16="http://schemas.microsoft.com/office/drawing/2014/main" id="{1814BE67-4DA5-ABF1-7FFC-156E19168AF5}"/>
                  </a:ext>
                </a:extLst>
              </p:cNvPr>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99;p42">
                <a:extLst>
                  <a:ext uri="{FF2B5EF4-FFF2-40B4-BE49-F238E27FC236}">
                    <a16:creationId xmlns:a16="http://schemas.microsoft.com/office/drawing/2014/main" id="{A7E900AE-5A8C-CF77-C255-5C1BB8561C7A}"/>
                  </a:ext>
                </a:extLst>
              </p:cNvPr>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00;p42">
                <a:extLst>
                  <a:ext uri="{FF2B5EF4-FFF2-40B4-BE49-F238E27FC236}">
                    <a16:creationId xmlns:a16="http://schemas.microsoft.com/office/drawing/2014/main" id="{FCF2EC6C-F3D5-0712-06E2-4971BA274B77}"/>
                  </a:ext>
                </a:extLst>
              </p:cNvPr>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01;p42">
                <a:extLst>
                  <a:ext uri="{FF2B5EF4-FFF2-40B4-BE49-F238E27FC236}">
                    <a16:creationId xmlns:a16="http://schemas.microsoft.com/office/drawing/2014/main" id="{DC89E980-D410-24A5-468E-915290B4189B}"/>
                  </a:ext>
                </a:extLst>
              </p:cNvPr>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02;p42">
                <a:extLst>
                  <a:ext uri="{FF2B5EF4-FFF2-40B4-BE49-F238E27FC236}">
                    <a16:creationId xmlns:a16="http://schemas.microsoft.com/office/drawing/2014/main" id="{A6372ADE-B662-C080-1BEF-1D9ED1314103}"/>
                  </a:ext>
                </a:extLst>
              </p:cNvPr>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03;p42">
                <a:extLst>
                  <a:ext uri="{FF2B5EF4-FFF2-40B4-BE49-F238E27FC236}">
                    <a16:creationId xmlns:a16="http://schemas.microsoft.com/office/drawing/2014/main" id="{DF6C0572-B9A2-AD90-E33E-B7D9E35881E3}"/>
                  </a:ext>
                </a:extLst>
              </p:cNvPr>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04;p42">
                <a:extLst>
                  <a:ext uri="{FF2B5EF4-FFF2-40B4-BE49-F238E27FC236}">
                    <a16:creationId xmlns:a16="http://schemas.microsoft.com/office/drawing/2014/main" id="{2A0D7CAC-4652-4C75-A734-22A5A247BFFB}"/>
                  </a:ext>
                </a:extLst>
              </p:cNvPr>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05;p42">
                <a:extLst>
                  <a:ext uri="{FF2B5EF4-FFF2-40B4-BE49-F238E27FC236}">
                    <a16:creationId xmlns:a16="http://schemas.microsoft.com/office/drawing/2014/main" id="{9B7473D9-4DEC-5B7A-D179-DEFD792B5012}"/>
                  </a:ext>
                </a:extLst>
              </p:cNvPr>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06;p42">
                <a:extLst>
                  <a:ext uri="{FF2B5EF4-FFF2-40B4-BE49-F238E27FC236}">
                    <a16:creationId xmlns:a16="http://schemas.microsoft.com/office/drawing/2014/main" id="{D135922B-6BAD-44D4-02CA-98DAB6A61BC2}"/>
                  </a:ext>
                </a:extLst>
              </p:cNvPr>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07;p42">
                <a:extLst>
                  <a:ext uri="{FF2B5EF4-FFF2-40B4-BE49-F238E27FC236}">
                    <a16:creationId xmlns:a16="http://schemas.microsoft.com/office/drawing/2014/main" id="{98A96424-F891-3546-C105-2AF7515C0041}"/>
                  </a:ext>
                </a:extLst>
              </p:cNvPr>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08;p42">
                <a:extLst>
                  <a:ext uri="{FF2B5EF4-FFF2-40B4-BE49-F238E27FC236}">
                    <a16:creationId xmlns:a16="http://schemas.microsoft.com/office/drawing/2014/main" id="{871F2AE2-8C92-E189-9D18-A074D845095B}"/>
                  </a:ext>
                </a:extLst>
              </p:cNvPr>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09;p42">
                <a:extLst>
                  <a:ext uri="{FF2B5EF4-FFF2-40B4-BE49-F238E27FC236}">
                    <a16:creationId xmlns:a16="http://schemas.microsoft.com/office/drawing/2014/main" id="{3F55AF75-A843-F7D5-1766-D8EADD25056E}"/>
                  </a:ext>
                </a:extLst>
              </p:cNvPr>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10;p42">
                <a:extLst>
                  <a:ext uri="{FF2B5EF4-FFF2-40B4-BE49-F238E27FC236}">
                    <a16:creationId xmlns:a16="http://schemas.microsoft.com/office/drawing/2014/main" id="{3A3EB319-93AE-6772-777F-00107489F262}"/>
                  </a:ext>
                </a:extLst>
              </p:cNvPr>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11;p42">
                <a:extLst>
                  <a:ext uri="{FF2B5EF4-FFF2-40B4-BE49-F238E27FC236}">
                    <a16:creationId xmlns:a16="http://schemas.microsoft.com/office/drawing/2014/main" id="{562AFA28-9934-CF48-DEBE-42587E345752}"/>
                  </a:ext>
                </a:extLst>
              </p:cNvPr>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12;p42">
                <a:extLst>
                  <a:ext uri="{FF2B5EF4-FFF2-40B4-BE49-F238E27FC236}">
                    <a16:creationId xmlns:a16="http://schemas.microsoft.com/office/drawing/2014/main" id="{54852AAB-BF29-D011-24EE-CBB80C8217F9}"/>
                  </a:ext>
                </a:extLst>
              </p:cNvPr>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13;p42">
                <a:extLst>
                  <a:ext uri="{FF2B5EF4-FFF2-40B4-BE49-F238E27FC236}">
                    <a16:creationId xmlns:a16="http://schemas.microsoft.com/office/drawing/2014/main" id="{F514B8C1-CA11-6E04-8FCB-A37574881AC0}"/>
                  </a:ext>
                </a:extLst>
              </p:cNvPr>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14;p42">
                <a:extLst>
                  <a:ext uri="{FF2B5EF4-FFF2-40B4-BE49-F238E27FC236}">
                    <a16:creationId xmlns:a16="http://schemas.microsoft.com/office/drawing/2014/main" id="{81164027-527C-488E-BFE7-071CCFB206EA}"/>
                  </a:ext>
                </a:extLst>
              </p:cNvPr>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15;p42">
                <a:extLst>
                  <a:ext uri="{FF2B5EF4-FFF2-40B4-BE49-F238E27FC236}">
                    <a16:creationId xmlns:a16="http://schemas.microsoft.com/office/drawing/2014/main" id="{3F7B54BB-4C42-D998-588F-99FA4B218E67}"/>
                  </a:ext>
                </a:extLst>
              </p:cNvPr>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16;p42">
                <a:extLst>
                  <a:ext uri="{FF2B5EF4-FFF2-40B4-BE49-F238E27FC236}">
                    <a16:creationId xmlns:a16="http://schemas.microsoft.com/office/drawing/2014/main" id="{1B3DC6A5-8290-75E6-36DF-B8BD9FE4D344}"/>
                  </a:ext>
                </a:extLst>
              </p:cNvPr>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17;p42">
                <a:extLst>
                  <a:ext uri="{FF2B5EF4-FFF2-40B4-BE49-F238E27FC236}">
                    <a16:creationId xmlns:a16="http://schemas.microsoft.com/office/drawing/2014/main" id="{49977C5E-DE06-2AA7-86C4-25DF6E27BDA9}"/>
                  </a:ext>
                </a:extLst>
              </p:cNvPr>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18;p42">
                <a:extLst>
                  <a:ext uri="{FF2B5EF4-FFF2-40B4-BE49-F238E27FC236}">
                    <a16:creationId xmlns:a16="http://schemas.microsoft.com/office/drawing/2014/main" id="{3C53D903-FB4B-6201-78C7-AC30AC6030E8}"/>
                  </a:ext>
                </a:extLst>
              </p:cNvPr>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19;p42">
                <a:extLst>
                  <a:ext uri="{FF2B5EF4-FFF2-40B4-BE49-F238E27FC236}">
                    <a16:creationId xmlns:a16="http://schemas.microsoft.com/office/drawing/2014/main" id="{05D29185-8935-4197-391D-DEEE7504E59C}"/>
                  </a:ext>
                </a:extLst>
              </p:cNvPr>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20;p42">
                <a:extLst>
                  <a:ext uri="{FF2B5EF4-FFF2-40B4-BE49-F238E27FC236}">
                    <a16:creationId xmlns:a16="http://schemas.microsoft.com/office/drawing/2014/main" id="{65CBF36A-6981-3579-065B-3829D8DDE6D9}"/>
                  </a:ext>
                </a:extLst>
              </p:cNvPr>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21;p42">
                <a:extLst>
                  <a:ext uri="{FF2B5EF4-FFF2-40B4-BE49-F238E27FC236}">
                    <a16:creationId xmlns:a16="http://schemas.microsoft.com/office/drawing/2014/main" id="{893D560F-A4AE-D52B-AC91-49845895BFA4}"/>
                  </a:ext>
                </a:extLst>
              </p:cNvPr>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025;p41">
            <a:extLst>
              <a:ext uri="{FF2B5EF4-FFF2-40B4-BE49-F238E27FC236}">
                <a16:creationId xmlns:a16="http://schemas.microsoft.com/office/drawing/2014/main" id="{6026134D-242A-A290-9846-8BB5E2B6B0E3}"/>
              </a:ext>
            </a:extLst>
          </p:cNvPr>
          <p:cNvSpPr txBox="1">
            <a:spLocks/>
          </p:cNvSpPr>
          <p:nvPr/>
        </p:nvSpPr>
        <p:spPr>
          <a:xfrm>
            <a:off x="885466" y="1733038"/>
            <a:ext cx="6848318" cy="73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600"/>
              <a:buFont typeface="Inter"/>
              <a:buNone/>
              <a:defRPr sz="3600" b="1" i="0" u="none" strike="noStrike" cap="none">
                <a:solidFill>
                  <a:schemeClr val="dk1"/>
                </a:solidFill>
                <a:latin typeface="Inter"/>
                <a:ea typeface="Inter"/>
                <a:cs typeface="Inter"/>
                <a:sym typeface="Inter"/>
              </a:defRPr>
            </a:lvl9pPr>
          </a:lstStyle>
          <a:p>
            <a:r>
              <a:rPr lang="en-US" sz="2800" dirty="0">
                <a:solidFill>
                  <a:srgbClr val="000000"/>
                </a:solidFill>
                <a:latin typeface="Helvetica" pitchFamily="2" charset="0"/>
              </a:rPr>
              <a:t>Dealing with missing data</a:t>
            </a:r>
          </a:p>
        </p:txBody>
      </p:sp>
      <p:grpSp>
        <p:nvGrpSpPr>
          <p:cNvPr id="3" name="Google Shape;1586;p38">
            <a:extLst>
              <a:ext uri="{FF2B5EF4-FFF2-40B4-BE49-F238E27FC236}">
                <a16:creationId xmlns:a16="http://schemas.microsoft.com/office/drawing/2014/main" id="{6F8D5F4E-47BA-A309-43D6-460FB3A18AB9}"/>
              </a:ext>
            </a:extLst>
          </p:cNvPr>
          <p:cNvGrpSpPr/>
          <p:nvPr/>
        </p:nvGrpSpPr>
        <p:grpSpPr>
          <a:xfrm>
            <a:off x="7602895" y="3361638"/>
            <a:ext cx="1052121" cy="990345"/>
            <a:chOff x="3685713" y="4288888"/>
            <a:chExt cx="329550" cy="310200"/>
          </a:xfrm>
        </p:grpSpPr>
        <p:sp>
          <p:nvSpPr>
            <p:cNvPr id="58" name="Google Shape;1587;p38">
              <a:extLst>
                <a:ext uri="{FF2B5EF4-FFF2-40B4-BE49-F238E27FC236}">
                  <a16:creationId xmlns:a16="http://schemas.microsoft.com/office/drawing/2014/main" id="{F6699B13-11A7-0A84-F7C6-9AD75925AD61}"/>
                </a:ext>
              </a:extLst>
            </p:cNvPr>
            <p:cNvSpPr/>
            <p:nvPr/>
          </p:nvSpPr>
          <p:spPr>
            <a:xfrm>
              <a:off x="3685713" y="4288888"/>
              <a:ext cx="329550" cy="310200"/>
            </a:xfrm>
            <a:custGeom>
              <a:avLst/>
              <a:gdLst/>
              <a:ahLst/>
              <a:cxnLst/>
              <a:rect l="l" t="t" r="r" b="b"/>
              <a:pathLst>
                <a:path w="13182" h="12408" extrusionOk="0">
                  <a:moveTo>
                    <a:pt x="6740" y="1"/>
                  </a:moveTo>
                  <a:cubicBezTo>
                    <a:pt x="6430" y="1"/>
                    <a:pt x="6168" y="263"/>
                    <a:pt x="6168" y="572"/>
                  </a:cubicBezTo>
                  <a:cubicBezTo>
                    <a:pt x="6168" y="834"/>
                    <a:pt x="6347" y="1049"/>
                    <a:pt x="6597" y="1120"/>
                  </a:cubicBezTo>
                  <a:lnTo>
                    <a:pt x="6585" y="1120"/>
                  </a:lnTo>
                  <a:lnTo>
                    <a:pt x="6585" y="2787"/>
                  </a:lnTo>
                  <a:cubicBezTo>
                    <a:pt x="5704" y="2846"/>
                    <a:pt x="4990" y="3430"/>
                    <a:pt x="4763" y="4192"/>
                  </a:cubicBezTo>
                  <a:lnTo>
                    <a:pt x="2692" y="4192"/>
                  </a:lnTo>
                  <a:cubicBezTo>
                    <a:pt x="1858" y="4192"/>
                    <a:pt x="1180" y="4930"/>
                    <a:pt x="1180" y="5847"/>
                  </a:cubicBezTo>
                  <a:lnTo>
                    <a:pt x="1180" y="6561"/>
                  </a:lnTo>
                  <a:cubicBezTo>
                    <a:pt x="1144" y="6549"/>
                    <a:pt x="1108" y="6549"/>
                    <a:pt x="1061" y="6549"/>
                  </a:cubicBezTo>
                  <a:cubicBezTo>
                    <a:pt x="799" y="6549"/>
                    <a:pt x="584" y="6764"/>
                    <a:pt x="584" y="7025"/>
                  </a:cubicBezTo>
                  <a:lnTo>
                    <a:pt x="584" y="7156"/>
                  </a:lnTo>
                  <a:lnTo>
                    <a:pt x="572" y="7156"/>
                  </a:lnTo>
                  <a:cubicBezTo>
                    <a:pt x="251" y="7156"/>
                    <a:pt x="1" y="7406"/>
                    <a:pt x="1" y="7728"/>
                  </a:cubicBezTo>
                  <a:cubicBezTo>
                    <a:pt x="1" y="8049"/>
                    <a:pt x="251" y="8299"/>
                    <a:pt x="572" y="8299"/>
                  </a:cubicBezTo>
                  <a:lnTo>
                    <a:pt x="584" y="8299"/>
                  </a:lnTo>
                  <a:lnTo>
                    <a:pt x="584" y="8418"/>
                  </a:lnTo>
                  <a:cubicBezTo>
                    <a:pt x="584" y="8692"/>
                    <a:pt x="799" y="8907"/>
                    <a:pt x="1061" y="8907"/>
                  </a:cubicBezTo>
                  <a:cubicBezTo>
                    <a:pt x="1108" y="8907"/>
                    <a:pt x="1144" y="8895"/>
                    <a:pt x="1180" y="8895"/>
                  </a:cubicBezTo>
                  <a:lnTo>
                    <a:pt x="1180" y="10038"/>
                  </a:lnTo>
                  <a:cubicBezTo>
                    <a:pt x="1180" y="10157"/>
                    <a:pt x="1191" y="10276"/>
                    <a:pt x="1215" y="10383"/>
                  </a:cubicBezTo>
                  <a:cubicBezTo>
                    <a:pt x="668" y="10395"/>
                    <a:pt x="227" y="10847"/>
                    <a:pt x="227" y="11395"/>
                  </a:cubicBezTo>
                  <a:cubicBezTo>
                    <a:pt x="227" y="11955"/>
                    <a:pt x="680" y="12407"/>
                    <a:pt x="1227" y="12407"/>
                  </a:cubicBezTo>
                  <a:lnTo>
                    <a:pt x="11943" y="12407"/>
                  </a:lnTo>
                  <a:cubicBezTo>
                    <a:pt x="12502" y="12407"/>
                    <a:pt x="12955" y="11955"/>
                    <a:pt x="12955" y="11395"/>
                  </a:cubicBezTo>
                  <a:cubicBezTo>
                    <a:pt x="12955" y="10847"/>
                    <a:pt x="12502" y="10395"/>
                    <a:pt x="11955" y="10383"/>
                  </a:cubicBezTo>
                  <a:cubicBezTo>
                    <a:pt x="11979" y="10276"/>
                    <a:pt x="11990" y="10157"/>
                    <a:pt x="11990" y="10038"/>
                  </a:cubicBezTo>
                  <a:lnTo>
                    <a:pt x="11990" y="8883"/>
                  </a:lnTo>
                  <a:cubicBezTo>
                    <a:pt x="12026" y="8895"/>
                    <a:pt x="12074" y="8907"/>
                    <a:pt x="12110" y="8907"/>
                  </a:cubicBezTo>
                  <a:cubicBezTo>
                    <a:pt x="12383" y="8907"/>
                    <a:pt x="12598" y="8692"/>
                    <a:pt x="12598" y="8418"/>
                  </a:cubicBezTo>
                  <a:lnTo>
                    <a:pt x="12598" y="8299"/>
                  </a:lnTo>
                  <a:lnTo>
                    <a:pt x="12610" y="8299"/>
                  </a:lnTo>
                  <a:cubicBezTo>
                    <a:pt x="12919" y="8299"/>
                    <a:pt x="13181" y="8037"/>
                    <a:pt x="13181" y="7728"/>
                  </a:cubicBezTo>
                  <a:cubicBezTo>
                    <a:pt x="13181" y="7406"/>
                    <a:pt x="12919" y="7156"/>
                    <a:pt x="12610" y="7156"/>
                  </a:cubicBezTo>
                  <a:lnTo>
                    <a:pt x="12598" y="7156"/>
                  </a:lnTo>
                  <a:lnTo>
                    <a:pt x="12598" y="7025"/>
                  </a:lnTo>
                  <a:cubicBezTo>
                    <a:pt x="12598" y="6764"/>
                    <a:pt x="12371" y="6549"/>
                    <a:pt x="12110" y="6549"/>
                  </a:cubicBezTo>
                  <a:cubicBezTo>
                    <a:pt x="12062" y="6549"/>
                    <a:pt x="12026" y="6549"/>
                    <a:pt x="11990" y="6561"/>
                  </a:cubicBezTo>
                  <a:lnTo>
                    <a:pt x="11990" y="5847"/>
                  </a:lnTo>
                  <a:cubicBezTo>
                    <a:pt x="11990" y="4930"/>
                    <a:pt x="11312" y="4192"/>
                    <a:pt x="10490" y="4192"/>
                  </a:cubicBezTo>
                  <a:lnTo>
                    <a:pt x="8716" y="4192"/>
                  </a:lnTo>
                  <a:cubicBezTo>
                    <a:pt x="8490" y="3430"/>
                    <a:pt x="7776" y="2846"/>
                    <a:pt x="6895" y="2787"/>
                  </a:cubicBezTo>
                  <a:lnTo>
                    <a:pt x="6895" y="1120"/>
                  </a:lnTo>
                  <a:lnTo>
                    <a:pt x="6883" y="1120"/>
                  </a:lnTo>
                  <a:cubicBezTo>
                    <a:pt x="7133" y="1060"/>
                    <a:pt x="7311" y="834"/>
                    <a:pt x="7311" y="572"/>
                  </a:cubicBezTo>
                  <a:cubicBezTo>
                    <a:pt x="7311" y="263"/>
                    <a:pt x="7049" y="1"/>
                    <a:pt x="6740"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1588;p38">
              <a:extLst>
                <a:ext uri="{FF2B5EF4-FFF2-40B4-BE49-F238E27FC236}">
                  <a16:creationId xmlns:a16="http://schemas.microsoft.com/office/drawing/2014/main" id="{C69EADAC-E62F-EF48-E490-8DFCAE2B96F8}"/>
                </a:ext>
              </a:extLst>
            </p:cNvPr>
            <p:cNvGrpSpPr/>
            <p:nvPr/>
          </p:nvGrpSpPr>
          <p:grpSpPr>
            <a:xfrm>
              <a:off x="3685713" y="4289050"/>
              <a:ext cx="329550" cy="309875"/>
              <a:chOff x="3816825" y="4572725"/>
              <a:chExt cx="329550" cy="309875"/>
            </a:xfrm>
          </p:grpSpPr>
          <p:sp>
            <p:nvSpPr>
              <p:cNvPr id="60" name="Google Shape;1589;p38">
                <a:extLst>
                  <a:ext uri="{FF2B5EF4-FFF2-40B4-BE49-F238E27FC236}">
                    <a16:creationId xmlns:a16="http://schemas.microsoft.com/office/drawing/2014/main" id="{181E970A-DB18-FD35-5ABC-001B559AD876}"/>
                  </a:ext>
                </a:extLst>
              </p:cNvPr>
              <p:cNvSpPr/>
              <p:nvPr/>
            </p:nvSpPr>
            <p:spPr>
              <a:xfrm>
                <a:off x="3816825" y="4751300"/>
                <a:ext cx="28600" cy="28600"/>
              </a:xfrm>
              <a:custGeom>
                <a:avLst/>
                <a:gdLst/>
                <a:ahLst/>
                <a:cxnLst/>
                <a:rect l="l" t="t" r="r" b="b"/>
                <a:pathLst>
                  <a:path w="1144" h="1144" extrusionOk="0">
                    <a:moveTo>
                      <a:pt x="572" y="1"/>
                    </a:moveTo>
                    <a:cubicBezTo>
                      <a:pt x="251" y="1"/>
                      <a:pt x="1" y="263"/>
                      <a:pt x="1" y="572"/>
                    </a:cubicBezTo>
                    <a:cubicBezTo>
                      <a:pt x="1" y="894"/>
                      <a:pt x="251" y="1144"/>
                      <a:pt x="572" y="1144"/>
                    </a:cubicBezTo>
                    <a:cubicBezTo>
                      <a:pt x="882" y="1144"/>
                      <a:pt x="1144" y="894"/>
                      <a:pt x="1144" y="572"/>
                    </a:cubicBezTo>
                    <a:cubicBezTo>
                      <a:pt x="1144" y="263"/>
                      <a:pt x="88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90;p38">
                <a:extLst>
                  <a:ext uri="{FF2B5EF4-FFF2-40B4-BE49-F238E27FC236}">
                    <a16:creationId xmlns:a16="http://schemas.microsoft.com/office/drawing/2014/main" id="{73213629-D522-F44B-D23C-D81CEC0CA3BC}"/>
                  </a:ext>
                </a:extLst>
              </p:cNvPr>
              <p:cNvSpPr/>
              <p:nvPr/>
            </p:nvSpPr>
            <p:spPr>
              <a:xfrm>
                <a:off x="3981450" y="4600400"/>
                <a:ext cx="7750" cy="113125"/>
              </a:xfrm>
              <a:custGeom>
                <a:avLst/>
                <a:gdLst/>
                <a:ahLst/>
                <a:cxnLst/>
                <a:rect l="l" t="t" r="r" b="b"/>
                <a:pathLst>
                  <a:path w="310" h="4525" extrusionOk="0">
                    <a:moveTo>
                      <a:pt x="0" y="0"/>
                    </a:moveTo>
                    <a:lnTo>
                      <a:pt x="0" y="4525"/>
                    </a:lnTo>
                    <a:lnTo>
                      <a:pt x="310" y="4525"/>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591;p38">
                <a:extLst>
                  <a:ext uri="{FF2B5EF4-FFF2-40B4-BE49-F238E27FC236}">
                    <a16:creationId xmlns:a16="http://schemas.microsoft.com/office/drawing/2014/main" id="{F4FBF315-3488-0FE9-1AB3-FE4318FD995F}"/>
                  </a:ext>
                </a:extLst>
              </p:cNvPr>
              <p:cNvSpPr/>
              <p:nvPr/>
            </p:nvSpPr>
            <p:spPr>
              <a:xfrm>
                <a:off x="3933825" y="4642075"/>
                <a:ext cx="103000" cy="48525"/>
              </a:xfrm>
              <a:custGeom>
                <a:avLst/>
                <a:gdLst/>
                <a:ahLst/>
                <a:cxnLst/>
                <a:rect l="l" t="t" r="r" b="b"/>
                <a:pathLst>
                  <a:path w="4120" h="1941" extrusionOk="0">
                    <a:moveTo>
                      <a:pt x="2060" y="0"/>
                    </a:moveTo>
                    <a:cubicBezTo>
                      <a:pt x="917" y="0"/>
                      <a:pt x="0" y="869"/>
                      <a:pt x="0" y="1941"/>
                    </a:cubicBezTo>
                    <a:lnTo>
                      <a:pt x="4120" y="1941"/>
                    </a:lnTo>
                    <a:cubicBezTo>
                      <a:pt x="4120" y="869"/>
                      <a:pt x="3191"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592;p38">
                <a:extLst>
                  <a:ext uri="{FF2B5EF4-FFF2-40B4-BE49-F238E27FC236}">
                    <a16:creationId xmlns:a16="http://schemas.microsoft.com/office/drawing/2014/main" id="{A75D430A-C680-235F-190A-623EE7B2C84A}"/>
                  </a:ext>
                </a:extLst>
              </p:cNvPr>
              <p:cNvSpPr/>
              <p:nvPr/>
            </p:nvSpPr>
            <p:spPr>
              <a:xfrm>
                <a:off x="3831425" y="4736125"/>
                <a:ext cx="24125" cy="59250"/>
              </a:xfrm>
              <a:custGeom>
                <a:avLst/>
                <a:gdLst/>
                <a:ahLst/>
                <a:cxnLst/>
                <a:rect l="l" t="t" r="r" b="b"/>
                <a:pathLst>
                  <a:path w="965" h="2370" extrusionOk="0">
                    <a:moveTo>
                      <a:pt x="477" y="1"/>
                    </a:moveTo>
                    <a:cubicBezTo>
                      <a:pt x="215" y="1"/>
                      <a:pt x="0" y="227"/>
                      <a:pt x="0" y="489"/>
                    </a:cubicBezTo>
                    <a:lnTo>
                      <a:pt x="0" y="1882"/>
                    </a:lnTo>
                    <a:cubicBezTo>
                      <a:pt x="0" y="2144"/>
                      <a:pt x="215" y="2370"/>
                      <a:pt x="477" y="2370"/>
                    </a:cubicBezTo>
                    <a:cubicBezTo>
                      <a:pt x="750" y="2370"/>
                      <a:pt x="965" y="2144"/>
                      <a:pt x="965" y="1882"/>
                    </a:cubicBezTo>
                    <a:lnTo>
                      <a:pt x="965" y="489"/>
                    </a:lnTo>
                    <a:cubicBezTo>
                      <a:pt x="965" y="215"/>
                      <a:pt x="75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593;p38">
                <a:extLst>
                  <a:ext uri="{FF2B5EF4-FFF2-40B4-BE49-F238E27FC236}">
                    <a16:creationId xmlns:a16="http://schemas.microsoft.com/office/drawing/2014/main" id="{BE4A2546-6130-981F-CAC8-90A27238D59E}"/>
                  </a:ext>
                </a:extLst>
              </p:cNvPr>
              <p:cNvSpPr/>
              <p:nvPr/>
            </p:nvSpPr>
            <p:spPr>
              <a:xfrm>
                <a:off x="4117475" y="4751300"/>
                <a:ext cx="28900" cy="28600"/>
              </a:xfrm>
              <a:custGeom>
                <a:avLst/>
                <a:gdLst/>
                <a:ahLst/>
                <a:cxnLst/>
                <a:rect l="l" t="t" r="r" b="b"/>
                <a:pathLst>
                  <a:path w="1156" h="1144" extrusionOk="0">
                    <a:moveTo>
                      <a:pt x="584" y="1"/>
                    </a:moveTo>
                    <a:cubicBezTo>
                      <a:pt x="262" y="1"/>
                      <a:pt x="0" y="263"/>
                      <a:pt x="0" y="572"/>
                    </a:cubicBezTo>
                    <a:cubicBezTo>
                      <a:pt x="0" y="894"/>
                      <a:pt x="262" y="1144"/>
                      <a:pt x="584" y="1144"/>
                    </a:cubicBezTo>
                    <a:cubicBezTo>
                      <a:pt x="893" y="1144"/>
                      <a:pt x="1155" y="894"/>
                      <a:pt x="1155" y="572"/>
                    </a:cubicBezTo>
                    <a:cubicBezTo>
                      <a:pt x="1155" y="263"/>
                      <a:pt x="893"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594;p38">
                <a:extLst>
                  <a:ext uri="{FF2B5EF4-FFF2-40B4-BE49-F238E27FC236}">
                    <a16:creationId xmlns:a16="http://schemas.microsoft.com/office/drawing/2014/main" id="{09509681-7AAA-80E2-8C21-CAFDF774DBD9}"/>
                  </a:ext>
                </a:extLst>
              </p:cNvPr>
              <p:cNvSpPr/>
              <p:nvPr/>
            </p:nvSpPr>
            <p:spPr>
              <a:xfrm>
                <a:off x="4107350" y="4736125"/>
                <a:ext cx="24425" cy="59250"/>
              </a:xfrm>
              <a:custGeom>
                <a:avLst/>
                <a:gdLst/>
                <a:ahLst/>
                <a:cxnLst/>
                <a:rect l="l" t="t" r="r" b="b"/>
                <a:pathLst>
                  <a:path w="977" h="2370" extrusionOk="0">
                    <a:moveTo>
                      <a:pt x="489" y="1"/>
                    </a:moveTo>
                    <a:cubicBezTo>
                      <a:pt x="227" y="1"/>
                      <a:pt x="0" y="215"/>
                      <a:pt x="0" y="489"/>
                    </a:cubicBezTo>
                    <a:lnTo>
                      <a:pt x="0" y="1882"/>
                    </a:lnTo>
                    <a:cubicBezTo>
                      <a:pt x="0" y="2144"/>
                      <a:pt x="215" y="2370"/>
                      <a:pt x="489" y="2370"/>
                    </a:cubicBezTo>
                    <a:cubicBezTo>
                      <a:pt x="750" y="2370"/>
                      <a:pt x="977" y="2144"/>
                      <a:pt x="977" y="1882"/>
                    </a:cubicBezTo>
                    <a:lnTo>
                      <a:pt x="977" y="489"/>
                    </a:lnTo>
                    <a:cubicBezTo>
                      <a:pt x="977" y="227"/>
                      <a:pt x="750"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595;p38">
                <a:extLst>
                  <a:ext uri="{FF2B5EF4-FFF2-40B4-BE49-F238E27FC236}">
                    <a16:creationId xmlns:a16="http://schemas.microsoft.com/office/drawing/2014/main" id="{440B0B9A-3C01-564E-723A-77C117C839EC}"/>
                  </a:ext>
                </a:extLst>
              </p:cNvPr>
              <p:cNvSpPr/>
              <p:nvPr/>
            </p:nvSpPr>
            <p:spPr>
              <a:xfrm>
                <a:off x="3846300" y="4677500"/>
                <a:ext cx="270300" cy="187550"/>
              </a:xfrm>
              <a:custGeom>
                <a:avLst/>
                <a:gdLst/>
                <a:ahLst/>
                <a:cxnLst/>
                <a:rect l="l" t="t" r="r" b="b"/>
                <a:pathLst>
                  <a:path w="10812" h="7502" extrusionOk="0">
                    <a:moveTo>
                      <a:pt x="1513" y="0"/>
                    </a:moveTo>
                    <a:cubicBezTo>
                      <a:pt x="679" y="0"/>
                      <a:pt x="1" y="738"/>
                      <a:pt x="1" y="1655"/>
                    </a:cubicBezTo>
                    <a:lnTo>
                      <a:pt x="1" y="5846"/>
                    </a:lnTo>
                    <a:cubicBezTo>
                      <a:pt x="1" y="6763"/>
                      <a:pt x="679" y="7501"/>
                      <a:pt x="1513" y="7501"/>
                    </a:cubicBezTo>
                    <a:lnTo>
                      <a:pt x="9311" y="7501"/>
                    </a:lnTo>
                    <a:cubicBezTo>
                      <a:pt x="10133" y="7501"/>
                      <a:pt x="10811" y="6763"/>
                      <a:pt x="10811" y="5846"/>
                    </a:cubicBezTo>
                    <a:lnTo>
                      <a:pt x="10811" y="1655"/>
                    </a:lnTo>
                    <a:cubicBezTo>
                      <a:pt x="10811" y="738"/>
                      <a:pt x="10133" y="0"/>
                      <a:pt x="9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596;p38">
                <a:extLst>
                  <a:ext uri="{FF2B5EF4-FFF2-40B4-BE49-F238E27FC236}">
                    <a16:creationId xmlns:a16="http://schemas.microsoft.com/office/drawing/2014/main" id="{FD7F1F82-62FA-DE41-343F-1FD78E89E63A}"/>
                  </a:ext>
                </a:extLst>
              </p:cNvPr>
              <p:cNvSpPr/>
              <p:nvPr/>
            </p:nvSpPr>
            <p:spPr>
              <a:xfrm>
                <a:off x="3822500" y="4832275"/>
                <a:ext cx="317900" cy="50325"/>
              </a:xfrm>
              <a:custGeom>
                <a:avLst/>
                <a:gdLst/>
                <a:ahLst/>
                <a:cxnLst/>
                <a:rect l="l" t="t" r="r" b="b"/>
                <a:pathLst>
                  <a:path w="12716" h="2013" extrusionOk="0">
                    <a:moveTo>
                      <a:pt x="1000" y="0"/>
                    </a:moveTo>
                    <a:cubicBezTo>
                      <a:pt x="453" y="0"/>
                      <a:pt x="0" y="453"/>
                      <a:pt x="0" y="1012"/>
                    </a:cubicBezTo>
                    <a:cubicBezTo>
                      <a:pt x="0" y="1560"/>
                      <a:pt x="453" y="2013"/>
                      <a:pt x="1000" y="2013"/>
                    </a:cubicBezTo>
                    <a:lnTo>
                      <a:pt x="11716" y="2013"/>
                    </a:lnTo>
                    <a:cubicBezTo>
                      <a:pt x="12275" y="2013"/>
                      <a:pt x="12716" y="1560"/>
                      <a:pt x="12716" y="1012"/>
                    </a:cubicBezTo>
                    <a:cubicBezTo>
                      <a:pt x="12716" y="453"/>
                      <a:pt x="12264" y="0"/>
                      <a:pt x="11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597;p38">
                <a:extLst>
                  <a:ext uri="{FF2B5EF4-FFF2-40B4-BE49-F238E27FC236}">
                    <a16:creationId xmlns:a16="http://schemas.microsoft.com/office/drawing/2014/main" id="{954244F5-9943-3C10-5BC4-E12930B40980}"/>
                  </a:ext>
                </a:extLst>
              </p:cNvPr>
              <p:cNvSpPr/>
              <p:nvPr/>
            </p:nvSpPr>
            <p:spPr>
              <a:xfrm>
                <a:off x="3912975" y="4719325"/>
                <a:ext cx="42600" cy="38100"/>
              </a:xfrm>
              <a:custGeom>
                <a:avLst/>
                <a:gdLst/>
                <a:ahLst/>
                <a:cxnLst/>
                <a:rect l="l" t="t" r="r" b="b"/>
                <a:pathLst>
                  <a:path w="1704" h="1524" extrusionOk="0">
                    <a:moveTo>
                      <a:pt x="848" y="1"/>
                    </a:moveTo>
                    <a:cubicBezTo>
                      <a:pt x="673" y="1"/>
                      <a:pt x="497" y="61"/>
                      <a:pt x="358" y="184"/>
                    </a:cubicBezTo>
                    <a:cubicBezTo>
                      <a:pt x="36" y="458"/>
                      <a:pt x="1" y="946"/>
                      <a:pt x="274" y="1256"/>
                    </a:cubicBezTo>
                    <a:cubicBezTo>
                      <a:pt x="425" y="1433"/>
                      <a:pt x="640" y="1523"/>
                      <a:pt x="855" y="1523"/>
                    </a:cubicBezTo>
                    <a:cubicBezTo>
                      <a:pt x="1031" y="1523"/>
                      <a:pt x="1207" y="1463"/>
                      <a:pt x="1346" y="1339"/>
                    </a:cubicBezTo>
                    <a:cubicBezTo>
                      <a:pt x="1667" y="1054"/>
                      <a:pt x="1703" y="577"/>
                      <a:pt x="1429" y="268"/>
                    </a:cubicBezTo>
                    <a:cubicBezTo>
                      <a:pt x="1279" y="91"/>
                      <a:pt x="1063"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598;p38">
                <a:extLst>
                  <a:ext uri="{FF2B5EF4-FFF2-40B4-BE49-F238E27FC236}">
                    <a16:creationId xmlns:a16="http://schemas.microsoft.com/office/drawing/2014/main" id="{B042A217-4EA3-4DFC-2EAA-2D3D975A7D46}"/>
                  </a:ext>
                </a:extLst>
              </p:cNvPr>
              <p:cNvSpPr/>
              <p:nvPr/>
            </p:nvSpPr>
            <p:spPr>
              <a:xfrm>
                <a:off x="4005250" y="4719325"/>
                <a:ext cx="42600" cy="38100"/>
              </a:xfrm>
              <a:custGeom>
                <a:avLst/>
                <a:gdLst/>
                <a:ahLst/>
                <a:cxnLst/>
                <a:rect l="l" t="t" r="r" b="b"/>
                <a:pathLst>
                  <a:path w="1704" h="1524" extrusionOk="0">
                    <a:moveTo>
                      <a:pt x="853" y="1"/>
                    </a:moveTo>
                    <a:cubicBezTo>
                      <a:pt x="678" y="1"/>
                      <a:pt x="502" y="61"/>
                      <a:pt x="358" y="184"/>
                    </a:cubicBezTo>
                    <a:cubicBezTo>
                      <a:pt x="36" y="458"/>
                      <a:pt x="1" y="946"/>
                      <a:pt x="286" y="1256"/>
                    </a:cubicBezTo>
                    <a:cubicBezTo>
                      <a:pt x="437" y="1433"/>
                      <a:pt x="649" y="1523"/>
                      <a:pt x="862" y="1523"/>
                    </a:cubicBezTo>
                    <a:cubicBezTo>
                      <a:pt x="1037" y="1523"/>
                      <a:pt x="1213" y="1463"/>
                      <a:pt x="1358" y="1339"/>
                    </a:cubicBezTo>
                    <a:cubicBezTo>
                      <a:pt x="1667" y="1054"/>
                      <a:pt x="1703" y="577"/>
                      <a:pt x="1429" y="268"/>
                    </a:cubicBezTo>
                    <a:cubicBezTo>
                      <a:pt x="1279" y="91"/>
                      <a:pt x="1067"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599;p38">
                <a:extLst>
                  <a:ext uri="{FF2B5EF4-FFF2-40B4-BE49-F238E27FC236}">
                    <a16:creationId xmlns:a16="http://schemas.microsoft.com/office/drawing/2014/main" id="{3A60E6C3-2549-3E32-F3FF-9DBC6FE69C66}"/>
                  </a:ext>
                </a:extLst>
              </p:cNvPr>
              <p:cNvSpPr/>
              <p:nvPr/>
            </p:nvSpPr>
            <p:spPr>
              <a:xfrm>
                <a:off x="3971025" y="4572725"/>
                <a:ext cx="28600" cy="28300"/>
              </a:xfrm>
              <a:custGeom>
                <a:avLst/>
                <a:gdLst/>
                <a:ahLst/>
                <a:cxnLst/>
                <a:rect l="l" t="t" r="r" b="b"/>
                <a:pathLst>
                  <a:path w="1144" h="1132" extrusionOk="0">
                    <a:moveTo>
                      <a:pt x="572" y="0"/>
                    </a:moveTo>
                    <a:cubicBezTo>
                      <a:pt x="250" y="0"/>
                      <a:pt x="0" y="250"/>
                      <a:pt x="0" y="560"/>
                    </a:cubicBezTo>
                    <a:cubicBezTo>
                      <a:pt x="0" y="881"/>
                      <a:pt x="250" y="1131"/>
                      <a:pt x="572" y="1131"/>
                    </a:cubicBezTo>
                    <a:cubicBezTo>
                      <a:pt x="881" y="1131"/>
                      <a:pt x="1143" y="881"/>
                      <a:pt x="1143" y="560"/>
                    </a:cubicBezTo>
                    <a:cubicBezTo>
                      <a:pt x="1143" y="250"/>
                      <a:pt x="881"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600;p38">
                <a:extLst>
                  <a:ext uri="{FF2B5EF4-FFF2-40B4-BE49-F238E27FC236}">
                    <a16:creationId xmlns:a16="http://schemas.microsoft.com/office/drawing/2014/main" id="{5AC11857-E4A6-7C35-90D3-5661DEACC407}"/>
                  </a:ext>
                </a:extLst>
              </p:cNvPr>
              <p:cNvSpPr/>
              <p:nvPr/>
            </p:nvSpPr>
            <p:spPr>
              <a:xfrm>
                <a:off x="3932325" y="4776025"/>
                <a:ext cx="96175" cy="25900"/>
              </a:xfrm>
              <a:custGeom>
                <a:avLst/>
                <a:gdLst/>
                <a:ahLst/>
                <a:cxnLst/>
                <a:rect l="l" t="t" r="r" b="b"/>
                <a:pathLst>
                  <a:path w="3847" h="1036" extrusionOk="0">
                    <a:moveTo>
                      <a:pt x="489" y="0"/>
                    </a:moveTo>
                    <a:cubicBezTo>
                      <a:pt x="215" y="0"/>
                      <a:pt x="0" y="226"/>
                      <a:pt x="0" y="488"/>
                    </a:cubicBezTo>
                    <a:lnTo>
                      <a:pt x="0" y="560"/>
                    </a:lnTo>
                    <a:cubicBezTo>
                      <a:pt x="0" y="822"/>
                      <a:pt x="215" y="1036"/>
                      <a:pt x="489" y="1036"/>
                    </a:cubicBezTo>
                    <a:lnTo>
                      <a:pt x="3370" y="1036"/>
                    </a:lnTo>
                    <a:cubicBezTo>
                      <a:pt x="3632" y="1036"/>
                      <a:pt x="3846" y="822"/>
                      <a:pt x="3846" y="560"/>
                    </a:cubicBezTo>
                    <a:lnTo>
                      <a:pt x="3846" y="488"/>
                    </a:lnTo>
                    <a:cubicBezTo>
                      <a:pt x="3846" y="214"/>
                      <a:pt x="3632" y="0"/>
                      <a:pt x="3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601;p38">
                <a:extLst>
                  <a:ext uri="{FF2B5EF4-FFF2-40B4-BE49-F238E27FC236}">
                    <a16:creationId xmlns:a16="http://schemas.microsoft.com/office/drawing/2014/main" id="{411BA2C0-B7F6-FEA7-2CF9-9D0DCB613142}"/>
                  </a:ext>
                </a:extLst>
              </p:cNvPr>
              <p:cNvSpPr/>
              <p:nvPr/>
            </p:nvSpPr>
            <p:spPr>
              <a:xfrm>
                <a:off x="3941250" y="4785825"/>
                <a:ext cx="78300" cy="6275"/>
              </a:xfrm>
              <a:custGeom>
                <a:avLst/>
                <a:gdLst/>
                <a:ahLst/>
                <a:cxnLst/>
                <a:rect l="l" t="t" r="r" b="b"/>
                <a:pathLst>
                  <a:path w="3132" h="251" extrusionOk="0">
                    <a:moveTo>
                      <a:pt x="132" y="1"/>
                    </a:moveTo>
                    <a:cubicBezTo>
                      <a:pt x="60" y="1"/>
                      <a:pt x="1" y="61"/>
                      <a:pt x="1" y="132"/>
                    </a:cubicBezTo>
                    <a:cubicBezTo>
                      <a:pt x="1" y="203"/>
                      <a:pt x="60" y="251"/>
                      <a:pt x="132" y="251"/>
                    </a:cubicBezTo>
                    <a:lnTo>
                      <a:pt x="3001" y="251"/>
                    </a:lnTo>
                    <a:cubicBezTo>
                      <a:pt x="3072" y="251"/>
                      <a:pt x="3132" y="203"/>
                      <a:pt x="3132" y="132"/>
                    </a:cubicBezTo>
                    <a:cubicBezTo>
                      <a:pt x="3132" y="61"/>
                      <a:pt x="3072" y="1"/>
                      <a:pt x="3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602;p38">
                <a:extLst>
                  <a:ext uri="{FF2B5EF4-FFF2-40B4-BE49-F238E27FC236}">
                    <a16:creationId xmlns:a16="http://schemas.microsoft.com/office/drawing/2014/main" id="{B50DCFEC-892F-56C5-292F-8B8C284EF337}"/>
                  </a:ext>
                </a:extLst>
              </p:cNvPr>
              <p:cNvSpPr/>
              <p:nvPr/>
            </p:nvSpPr>
            <p:spPr>
              <a:xfrm>
                <a:off x="3868625"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603;p38">
                <a:extLst>
                  <a:ext uri="{FF2B5EF4-FFF2-40B4-BE49-F238E27FC236}">
                    <a16:creationId xmlns:a16="http://schemas.microsoft.com/office/drawing/2014/main" id="{AB37A449-B707-8D2C-1952-387FDF9942A7}"/>
                  </a:ext>
                </a:extLst>
              </p:cNvPr>
              <p:cNvSpPr/>
              <p:nvPr/>
            </p:nvSpPr>
            <p:spPr>
              <a:xfrm>
                <a:off x="389870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604;p38">
                <a:extLst>
                  <a:ext uri="{FF2B5EF4-FFF2-40B4-BE49-F238E27FC236}">
                    <a16:creationId xmlns:a16="http://schemas.microsoft.com/office/drawing/2014/main" id="{9F13524C-2CD5-39DB-AC0A-D0A667F37F7E}"/>
                  </a:ext>
                </a:extLst>
              </p:cNvPr>
              <p:cNvSpPr/>
              <p:nvPr/>
            </p:nvSpPr>
            <p:spPr>
              <a:xfrm>
                <a:off x="3929050"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605;p38">
                <a:extLst>
                  <a:ext uri="{FF2B5EF4-FFF2-40B4-BE49-F238E27FC236}">
                    <a16:creationId xmlns:a16="http://schemas.microsoft.com/office/drawing/2014/main" id="{5B637D4A-76B6-681E-075B-687012682B10}"/>
                  </a:ext>
                </a:extLst>
              </p:cNvPr>
              <p:cNvSpPr/>
              <p:nvPr/>
            </p:nvSpPr>
            <p:spPr>
              <a:xfrm>
                <a:off x="3959125"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606;p38">
                <a:extLst>
                  <a:ext uri="{FF2B5EF4-FFF2-40B4-BE49-F238E27FC236}">
                    <a16:creationId xmlns:a16="http://schemas.microsoft.com/office/drawing/2014/main" id="{40BD9D02-DCB3-208B-CD9D-C9232E41ADEE}"/>
                  </a:ext>
                </a:extLst>
              </p:cNvPr>
              <p:cNvSpPr/>
              <p:nvPr/>
            </p:nvSpPr>
            <p:spPr>
              <a:xfrm>
                <a:off x="3989475"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607;p38">
                <a:extLst>
                  <a:ext uri="{FF2B5EF4-FFF2-40B4-BE49-F238E27FC236}">
                    <a16:creationId xmlns:a16="http://schemas.microsoft.com/office/drawing/2014/main" id="{2EED7252-ECFF-C2BB-86A3-9BA9BFBAB520}"/>
                  </a:ext>
                </a:extLst>
              </p:cNvPr>
              <p:cNvSpPr/>
              <p:nvPr/>
            </p:nvSpPr>
            <p:spPr>
              <a:xfrm>
                <a:off x="401955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608;p38">
                <a:extLst>
                  <a:ext uri="{FF2B5EF4-FFF2-40B4-BE49-F238E27FC236}">
                    <a16:creationId xmlns:a16="http://schemas.microsoft.com/office/drawing/2014/main" id="{627CF36D-BB61-C270-F2C5-C9CEE06D24DB}"/>
                  </a:ext>
                </a:extLst>
              </p:cNvPr>
              <p:cNvSpPr/>
              <p:nvPr/>
            </p:nvSpPr>
            <p:spPr>
              <a:xfrm>
                <a:off x="4049900"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1609;p38">
                <a:extLst>
                  <a:ext uri="{FF2B5EF4-FFF2-40B4-BE49-F238E27FC236}">
                    <a16:creationId xmlns:a16="http://schemas.microsoft.com/office/drawing/2014/main" id="{79A11567-8800-53C2-DA36-E30036DDDDBF}"/>
                  </a:ext>
                </a:extLst>
              </p:cNvPr>
              <p:cNvSpPr/>
              <p:nvPr/>
            </p:nvSpPr>
            <p:spPr>
              <a:xfrm>
                <a:off x="4079950" y="4851925"/>
                <a:ext cx="14025" cy="14000"/>
              </a:xfrm>
              <a:custGeom>
                <a:avLst/>
                <a:gdLst/>
                <a:ahLst/>
                <a:cxnLst/>
                <a:rect l="l" t="t" r="r" b="b"/>
                <a:pathLst>
                  <a:path w="561" h="560" extrusionOk="0">
                    <a:moveTo>
                      <a:pt x="287" y="0"/>
                    </a:moveTo>
                    <a:cubicBezTo>
                      <a:pt x="132" y="0"/>
                      <a:pt x="1" y="131"/>
                      <a:pt x="1" y="274"/>
                    </a:cubicBezTo>
                    <a:cubicBezTo>
                      <a:pt x="1" y="429"/>
                      <a:pt x="132" y="560"/>
                      <a:pt x="287" y="560"/>
                    </a:cubicBezTo>
                    <a:cubicBezTo>
                      <a:pt x="442" y="560"/>
                      <a:pt x="561" y="429"/>
                      <a:pt x="561" y="274"/>
                    </a:cubicBezTo>
                    <a:cubicBezTo>
                      <a:pt x="561" y="131"/>
                      <a:pt x="442"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124447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grpSp>
        <p:nvGrpSpPr>
          <p:cNvPr id="1143" name="Google Shape;1143;p36"/>
          <p:cNvGrpSpPr/>
          <p:nvPr/>
        </p:nvGrpSpPr>
        <p:grpSpPr>
          <a:xfrm rot="-807566">
            <a:off x="471395" y="2946878"/>
            <a:ext cx="1827102" cy="2315108"/>
            <a:chOff x="4700075" y="3262363"/>
            <a:chExt cx="560525" cy="710238"/>
          </a:xfrm>
        </p:grpSpPr>
        <p:sp>
          <p:nvSpPr>
            <p:cNvPr id="1144" name="Google Shape;1144;p36"/>
            <p:cNvSpPr/>
            <p:nvPr/>
          </p:nvSpPr>
          <p:spPr>
            <a:xfrm>
              <a:off x="4700075" y="3262375"/>
              <a:ext cx="560525" cy="710225"/>
            </a:xfrm>
            <a:custGeom>
              <a:avLst/>
              <a:gdLst/>
              <a:ahLst/>
              <a:cxnLst/>
              <a:rect l="l" t="t" r="r" b="b"/>
              <a:pathLst>
                <a:path w="22421" h="28409" extrusionOk="0">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 name="Google Shape;1145;p36"/>
            <p:cNvGrpSpPr/>
            <p:nvPr/>
          </p:nvGrpSpPr>
          <p:grpSpPr>
            <a:xfrm>
              <a:off x="4700075" y="3262363"/>
              <a:ext cx="560225" cy="709950"/>
              <a:chOff x="556300" y="1021375"/>
              <a:chExt cx="560225" cy="709950"/>
            </a:xfrm>
          </p:grpSpPr>
          <p:sp>
            <p:nvSpPr>
              <p:cNvPr id="1146" name="Google Shape;1146;p36"/>
              <p:cNvSpPr/>
              <p:nvPr/>
            </p:nvSpPr>
            <p:spPr>
              <a:xfrm>
                <a:off x="837000" y="1292525"/>
                <a:ext cx="166700" cy="70600"/>
              </a:xfrm>
              <a:custGeom>
                <a:avLst/>
                <a:gdLst/>
                <a:ahLst/>
                <a:cxnLst/>
                <a:rect l="l" t="t" r="r" b="b"/>
                <a:pathLst>
                  <a:path w="6668" h="2824" extrusionOk="0">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6"/>
              <p:cNvSpPr/>
              <p:nvPr/>
            </p:nvSpPr>
            <p:spPr>
              <a:xfrm>
                <a:off x="987325" y="1338100"/>
                <a:ext cx="44950" cy="46750"/>
              </a:xfrm>
              <a:custGeom>
                <a:avLst/>
                <a:gdLst/>
                <a:ahLst/>
                <a:cxnLst/>
                <a:rect l="l" t="t" r="r" b="b"/>
                <a:pathLst>
                  <a:path w="1798" h="1870" extrusionOk="0">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6"/>
              <p:cNvSpPr/>
              <p:nvPr/>
            </p:nvSpPr>
            <p:spPr>
              <a:xfrm>
                <a:off x="1009350" y="1367550"/>
                <a:ext cx="45250" cy="47950"/>
              </a:xfrm>
              <a:custGeom>
                <a:avLst/>
                <a:gdLst/>
                <a:ahLst/>
                <a:cxnLst/>
                <a:rect l="l" t="t" r="r" b="b"/>
                <a:pathLst>
                  <a:path w="1810" h="1918" extrusionOk="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6"/>
              <p:cNvSpPr/>
              <p:nvPr/>
            </p:nvSpPr>
            <p:spPr>
              <a:xfrm>
                <a:off x="823600" y="1321725"/>
                <a:ext cx="13725" cy="325"/>
              </a:xfrm>
              <a:custGeom>
                <a:avLst/>
                <a:gdLst/>
                <a:ahLst/>
                <a:cxnLst/>
                <a:rect l="l" t="t" r="r" b="b"/>
                <a:pathLst>
                  <a:path w="549" h="13" extrusionOk="0">
                    <a:moveTo>
                      <a:pt x="1" y="0"/>
                    </a:moveTo>
                    <a:cubicBezTo>
                      <a:pt x="36" y="0"/>
                      <a:pt x="72" y="12"/>
                      <a:pt x="108" y="12"/>
                    </a:cubicBezTo>
                    <a:cubicBezTo>
                      <a:pt x="251" y="0"/>
                      <a:pt x="405" y="0"/>
                      <a:pt x="5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6"/>
              <p:cNvSpPr/>
              <p:nvPr/>
            </p:nvSpPr>
            <p:spPr>
              <a:xfrm>
                <a:off x="1028100" y="1405350"/>
                <a:ext cx="39900" cy="51525"/>
              </a:xfrm>
              <a:custGeom>
                <a:avLst/>
                <a:gdLst/>
                <a:ahLst/>
                <a:cxnLst/>
                <a:rect l="l" t="t" r="r" b="b"/>
                <a:pathLst>
                  <a:path w="1596" h="2061" extrusionOk="0">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6"/>
              <p:cNvSpPr/>
              <p:nvPr/>
            </p:nvSpPr>
            <p:spPr>
              <a:xfrm>
                <a:off x="1047150" y="1542875"/>
                <a:ext cx="29175" cy="31875"/>
              </a:xfrm>
              <a:custGeom>
                <a:avLst/>
                <a:gdLst/>
                <a:ahLst/>
                <a:cxnLst/>
                <a:rect l="l" t="t" r="r" b="b"/>
                <a:pathLst>
                  <a:path w="1167" h="1275" extrusionOk="0">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6"/>
              <p:cNvSpPr/>
              <p:nvPr/>
            </p:nvSpPr>
            <p:spPr>
              <a:xfrm>
                <a:off x="1045950" y="1495850"/>
                <a:ext cx="30375" cy="47050"/>
              </a:xfrm>
              <a:custGeom>
                <a:avLst/>
                <a:gdLst/>
                <a:ahLst/>
                <a:cxnLst/>
                <a:rect l="l" t="t" r="r" b="b"/>
                <a:pathLst>
                  <a:path w="1215" h="1882" extrusionOk="0">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6"/>
              <p:cNvSpPr/>
              <p:nvPr/>
            </p:nvSpPr>
            <p:spPr>
              <a:xfrm>
                <a:off x="1040900" y="1447625"/>
                <a:ext cx="33650" cy="51225"/>
              </a:xfrm>
              <a:custGeom>
                <a:avLst/>
                <a:gdLst/>
                <a:ahLst/>
                <a:cxnLst/>
                <a:rect l="l" t="t" r="r" b="b"/>
                <a:pathLst>
                  <a:path w="1346" h="2049" extrusionOk="0">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6"/>
              <p:cNvSpPr/>
              <p:nvPr/>
            </p:nvSpPr>
            <p:spPr>
              <a:xfrm>
                <a:off x="599475" y="1447625"/>
                <a:ext cx="34250" cy="51225"/>
              </a:xfrm>
              <a:custGeom>
                <a:avLst/>
                <a:gdLst/>
                <a:ahLst/>
                <a:cxnLst/>
                <a:rect l="l" t="t" r="r" b="b"/>
                <a:pathLst>
                  <a:path w="1370" h="2049" extrusionOk="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6"/>
              <p:cNvSpPr/>
              <p:nvPr/>
            </p:nvSpPr>
            <p:spPr>
              <a:xfrm>
                <a:off x="597975" y="1495850"/>
                <a:ext cx="30400" cy="47050"/>
              </a:xfrm>
              <a:custGeom>
                <a:avLst/>
                <a:gdLst/>
                <a:ahLst/>
                <a:cxnLst/>
                <a:rect l="l" t="t" r="r" b="b"/>
                <a:pathLst>
                  <a:path w="1216" h="1882" extrusionOk="0">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6"/>
              <p:cNvSpPr/>
              <p:nvPr/>
            </p:nvSpPr>
            <p:spPr>
              <a:xfrm>
                <a:off x="605725" y="1405350"/>
                <a:ext cx="41100" cy="51525"/>
              </a:xfrm>
              <a:custGeom>
                <a:avLst/>
                <a:gdLst/>
                <a:ahLst/>
                <a:cxnLst/>
                <a:rect l="l" t="t" r="r" b="b"/>
                <a:pathLst>
                  <a:path w="1644" h="2061" extrusionOk="0">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6"/>
              <p:cNvSpPr/>
              <p:nvPr/>
            </p:nvSpPr>
            <p:spPr>
              <a:xfrm>
                <a:off x="597975" y="1542875"/>
                <a:ext cx="29200" cy="31875"/>
              </a:xfrm>
              <a:custGeom>
                <a:avLst/>
                <a:gdLst/>
                <a:ahLst/>
                <a:cxnLst/>
                <a:rect l="l" t="t" r="r" b="b"/>
                <a:pathLst>
                  <a:path w="1168" h="1275" extrusionOk="0">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6"/>
              <p:cNvSpPr/>
              <p:nvPr/>
            </p:nvSpPr>
            <p:spPr>
              <a:xfrm>
                <a:off x="641725" y="1338400"/>
                <a:ext cx="45275" cy="46750"/>
              </a:xfrm>
              <a:custGeom>
                <a:avLst/>
                <a:gdLst/>
                <a:ahLst/>
                <a:cxnLst/>
                <a:rect l="l" t="t" r="r" b="b"/>
                <a:pathLst>
                  <a:path w="1811" h="1870" extrusionOk="0">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6"/>
              <p:cNvSpPr/>
              <p:nvPr/>
            </p:nvSpPr>
            <p:spPr>
              <a:xfrm>
                <a:off x="837300" y="1321725"/>
                <a:ext cx="13425" cy="325"/>
              </a:xfrm>
              <a:custGeom>
                <a:avLst/>
                <a:gdLst/>
                <a:ahLst/>
                <a:cxnLst/>
                <a:rect l="l" t="t" r="r" b="b"/>
                <a:pathLst>
                  <a:path w="537" h="13" extrusionOk="0">
                    <a:moveTo>
                      <a:pt x="0" y="0"/>
                    </a:moveTo>
                    <a:cubicBezTo>
                      <a:pt x="143" y="0"/>
                      <a:pt x="286" y="0"/>
                      <a:pt x="429" y="12"/>
                    </a:cubicBezTo>
                    <a:cubicBezTo>
                      <a:pt x="465" y="12"/>
                      <a:pt x="500" y="0"/>
                      <a:pt x="53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6"/>
              <p:cNvSpPr/>
              <p:nvPr/>
            </p:nvSpPr>
            <p:spPr>
              <a:xfrm>
                <a:off x="619125" y="1367550"/>
                <a:ext cx="46150" cy="48250"/>
              </a:xfrm>
              <a:custGeom>
                <a:avLst/>
                <a:gdLst/>
                <a:ahLst/>
                <a:cxnLst/>
                <a:rect l="l" t="t" r="r" b="b"/>
                <a:pathLst>
                  <a:path w="1846" h="1930" extrusionOk="0">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6"/>
              <p:cNvSpPr/>
              <p:nvPr/>
            </p:nvSpPr>
            <p:spPr>
              <a:xfrm>
                <a:off x="670900" y="1292525"/>
                <a:ext cx="166125" cy="70300"/>
              </a:xfrm>
              <a:custGeom>
                <a:avLst/>
                <a:gdLst/>
                <a:ahLst/>
                <a:cxnLst/>
                <a:rect l="l" t="t" r="r" b="b"/>
                <a:pathLst>
                  <a:path w="6645" h="2812" extrusionOk="0">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6"/>
              <p:cNvSpPr/>
              <p:nvPr/>
            </p:nvSpPr>
            <p:spPr>
              <a:xfrm>
                <a:off x="807525" y="1292550"/>
                <a:ext cx="59250" cy="29200"/>
              </a:xfrm>
              <a:custGeom>
                <a:avLst/>
                <a:gdLst/>
                <a:ahLst/>
                <a:cxnLst/>
                <a:rect l="l" t="t" r="r" b="b"/>
                <a:pathLst>
                  <a:path w="2370" h="1168" extrusionOk="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6"/>
              <p:cNvSpPr/>
              <p:nvPr/>
            </p:nvSpPr>
            <p:spPr>
              <a:xfrm>
                <a:off x="917950" y="1635750"/>
                <a:ext cx="32775" cy="40500"/>
              </a:xfrm>
              <a:custGeom>
                <a:avLst/>
                <a:gdLst/>
                <a:ahLst/>
                <a:cxnLst/>
                <a:rect l="l" t="t" r="r" b="b"/>
                <a:pathLst>
                  <a:path w="1311" h="1620" extrusionOk="0">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6"/>
              <p:cNvSpPr/>
              <p:nvPr/>
            </p:nvSpPr>
            <p:spPr>
              <a:xfrm>
                <a:off x="723600" y="1635750"/>
                <a:ext cx="32450" cy="40200"/>
              </a:xfrm>
              <a:custGeom>
                <a:avLst/>
                <a:gdLst/>
                <a:ahLst/>
                <a:cxnLst/>
                <a:rect l="l" t="t" r="r" b="b"/>
                <a:pathLst>
                  <a:path w="1298" h="1608" extrusionOk="0">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6"/>
              <p:cNvSpPr/>
              <p:nvPr/>
            </p:nvSpPr>
            <p:spPr>
              <a:xfrm>
                <a:off x="904275" y="1554775"/>
                <a:ext cx="42575" cy="43200"/>
              </a:xfrm>
              <a:custGeom>
                <a:avLst/>
                <a:gdLst/>
                <a:ahLst/>
                <a:cxnLst/>
                <a:rect l="l" t="t" r="r" b="b"/>
                <a:pathLst>
                  <a:path w="1703" h="1728" extrusionOk="0">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6"/>
              <p:cNvSpPr/>
              <p:nvPr/>
            </p:nvSpPr>
            <p:spPr>
              <a:xfrm>
                <a:off x="726575" y="1554500"/>
                <a:ext cx="41700" cy="43175"/>
              </a:xfrm>
              <a:custGeom>
                <a:avLst/>
                <a:gdLst/>
                <a:ahLst/>
                <a:cxnLst/>
                <a:rect l="l" t="t" r="r" b="b"/>
                <a:pathLst>
                  <a:path w="1668" h="1727" extrusionOk="0">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6"/>
              <p:cNvSpPr/>
              <p:nvPr/>
            </p:nvSpPr>
            <p:spPr>
              <a:xfrm>
                <a:off x="725675" y="1668775"/>
                <a:ext cx="34075" cy="37100"/>
              </a:xfrm>
              <a:custGeom>
                <a:avLst/>
                <a:gdLst/>
                <a:ahLst/>
                <a:cxnLst/>
                <a:rect l="l" t="t" r="r" b="b"/>
                <a:pathLst>
                  <a:path w="1363" h="1484" extrusionOk="0">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6"/>
              <p:cNvSpPr/>
              <p:nvPr/>
            </p:nvSpPr>
            <p:spPr>
              <a:xfrm>
                <a:off x="912350" y="1669075"/>
                <a:ext cx="36000" cy="36800"/>
              </a:xfrm>
              <a:custGeom>
                <a:avLst/>
                <a:gdLst/>
                <a:ahLst/>
                <a:cxnLst/>
                <a:rect l="l" t="t" r="r" b="b"/>
                <a:pathLst>
                  <a:path w="1440" h="1472" extrusionOk="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6"/>
              <p:cNvSpPr/>
              <p:nvPr/>
            </p:nvSpPr>
            <p:spPr>
              <a:xfrm>
                <a:off x="915875" y="1596150"/>
                <a:ext cx="34550" cy="39625"/>
              </a:xfrm>
              <a:custGeom>
                <a:avLst/>
                <a:gdLst/>
                <a:ahLst/>
                <a:cxnLst/>
                <a:rect l="l" t="t" r="r" b="b"/>
                <a:pathLst>
                  <a:path w="1382" h="1585" extrusionOk="0">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6"/>
              <p:cNvSpPr/>
              <p:nvPr/>
            </p:nvSpPr>
            <p:spPr>
              <a:xfrm>
                <a:off x="723900" y="1596150"/>
                <a:ext cx="35125" cy="39625"/>
              </a:xfrm>
              <a:custGeom>
                <a:avLst/>
                <a:gdLst/>
                <a:ahLst/>
                <a:cxnLst/>
                <a:rect l="l" t="t" r="r" b="b"/>
                <a:pathLst>
                  <a:path w="1405" h="1585" extrusionOk="0">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6"/>
              <p:cNvSpPr/>
              <p:nvPr/>
            </p:nvSpPr>
            <p:spPr>
              <a:xfrm>
                <a:off x="736675" y="1484225"/>
                <a:ext cx="197975" cy="77425"/>
              </a:xfrm>
              <a:custGeom>
                <a:avLst/>
                <a:gdLst/>
                <a:ahLst/>
                <a:cxnLst/>
                <a:rect l="l" t="t" r="r" b="b"/>
                <a:pathLst>
                  <a:path w="7919" h="3097" extrusionOk="0">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6"/>
              <p:cNvSpPr/>
              <p:nvPr/>
            </p:nvSpPr>
            <p:spPr>
              <a:xfrm>
                <a:off x="703350" y="1279450"/>
                <a:ext cx="267625" cy="263450"/>
              </a:xfrm>
              <a:custGeom>
                <a:avLst/>
                <a:gdLst/>
                <a:ahLst/>
                <a:cxnLst/>
                <a:rect l="l" t="t" r="r" b="b"/>
                <a:pathLst>
                  <a:path w="10705" h="10538" extrusionOk="0">
                    <a:moveTo>
                      <a:pt x="0" y="1"/>
                    </a:moveTo>
                    <a:lnTo>
                      <a:pt x="0" y="10538"/>
                    </a:lnTo>
                    <a:lnTo>
                      <a:pt x="10704" y="10538"/>
                    </a:lnTo>
                    <a:lnTo>
                      <a:pt x="107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6"/>
              <p:cNvSpPr/>
              <p:nvPr/>
            </p:nvSpPr>
            <p:spPr>
              <a:xfrm>
                <a:off x="788775" y="1237775"/>
                <a:ext cx="96775" cy="64025"/>
              </a:xfrm>
              <a:custGeom>
                <a:avLst/>
                <a:gdLst/>
                <a:ahLst/>
                <a:cxnLst/>
                <a:rect l="l" t="t" r="r" b="b"/>
                <a:pathLst>
                  <a:path w="3871" h="2561" extrusionOk="0">
                    <a:moveTo>
                      <a:pt x="1" y="1"/>
                    </a:moveTo>
                    <a:lnTo>
                      <a:pt x="1" y="2561"/>
                    </a:lnTo>
                    <a:lnTo>
                      <a:pt x="3870" y="2561"/>
                    </a:lnTo>
                    <a:lnTo>
                      <a:pt x="38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6"/>
              <p:cNvSpPr/>
              <p:nvPr/>
            </p:nvSpPr>
            <p:spPr>
              <a:xfrm>
                <a:off x="988500" y="1127350"/>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6"/>
              <p:cNvSpPr/>
              <p:nvPr/>
            </p:nvSpPr>
            <p:spPr>
              <a:xfrm>
                <a:off x="976900" y="1118725"/>
                <a:ext cx="23825" cy="33350"/>
              </a:xfrm>
              <a:custGeom>
                <a:avLst/>
                <a:gdLst/>
                <a:ahLst/>
                <a:cxnLst/>
                <a:rect l="l" t="t" r="r" b="b"/>
                <a:pathLst>
                  <a:path w="953" h="1334" extrusionOk="0">
                    <a:moveTo>
                      <a:pt x="0" y="0"/>
                    </a:moveTo>
                    <a:lnTo>
                      <a:pt x="0" y="1334"/>
                    </a:lnTo>
                    <a:lnTo>
                      <a:pt x="953" y="1334"/>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6"/>
              <p:cNvSpPr/>
              <p:nvPr/>
            </p:nvSpPr>
            <p:spPr>
              <a:xfrm>
                <a:off x="965275" y="1096400"/>
                <a:ext cx="23250" cy="79800"/>
              </a:xfrm>
              <a:custGeom>
                <a:avLst/>
                <a:gdLst/>
                <a:ahLst/>
                <a:cxnLst/>
                <a:rect l="l" t="t" r="r" b="b"/>
                <a:pathLst>
                  <a:path w="930" h="3192" extrusionOk="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6"/>
              <p:cNvSpPr/>
              <p:nvPr/>
            </p:nvSpPr>
            <p:spPr>
              <a:xfrm>
                <a:off x="1035825" y="1108000"/>
                <a:ext cx="55700" cy="55700"/>
              </a:xfrm>
              <a:custGeom>
                <a:avLst/>
                <a:gdLst/>
                <a:ahLst/>
                <a:cxnLst/>
                <a:rect l="l" t="t" r="r" b="b"/>
                <a:pathLst>
                  <a:path w="2228" h="2228" extrusionOk="0">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6"/>
              <p:cNvSpPr/>
              <p:nvPr/>
            </p:nvSpPr>
            <p:spPr>
              <a:xfrm>
                <a:off x="1063800" y="1108000"/>
                <a:ext cx="27725" cy="55700"/>
              </a:xfrm>
              <a:custGeom>
                <a:avLst/>
                <a:gdLst/>
                <a:ahLst/>
                <a:cxnLst/>
                <a:rect l="l" t="t" r="r" b="b"/>
                <a:pathLst>
                  <a:path w="1109" h="2228" extrusionOk="0">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6"/>
              <p:cNvSpPr/>
              <p:nvPr/>
            </p:nvSpPr>
            <p:spPr>
              <a:xfrm>
                <a:off x="611075" y="1128850"/>
                <a:ext cx="75325" cy="16375"/>
              </a:xfrm>
              <a:custGeom>
                <a:avLst/>
                <a:gdLst/>
                <a:ahLst/>
                <a:cxnLst/>
                <a:rect l="l" t="t" r="r" b="b"/>
                <a:pathLst>
                  <a:path w="3013" h="655" extrusionOk="0">
                    <a:moveTo>
                      <a:pt x="1" y="0"/>
                    </a:moveTo>
                    <a:lnTo>
                      <a:pt x="1" y="655"/>
                    </a:lnTo>
                    <a:lnTo>
                      <a:pt x="3013" y="655"/>
                    </a:lnTo>
                    <a:lnTo>
                      <a:pt x="30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6"/>
              <p:cNvSpPr/>
              <p:nvPr/>
            </p:nvSpPr>
            <p:spPr>
              <a:xfrm>
                <a:off x="674175" y="1120200"/>
                <a:ext cx="23850" cy="33675"/>
              </a:xfrm>
              <a:custGeom>
                <a:avLst/>
                <a:gdLst/>
                <a:ahLst/>
                <a:cxnLst/>
                <a:rect l="l" t="t" r="r" b="b"/>
                <a:pathLst>
                  <a:path w="954" h="1347" extrusionOk="0">
                    <a:moveTo>
                      <a:pt x="1" y="1"/>
                    </a:moveTo>
                    <a:lnTo>
                      <a:pt x="1" y="1346"/>
                    </a:lnTo>
                    <a:lnTo>
                      <a:pt x="953" y="1346"/>
                    </a:lnTo>
                    <a:lnTo>
                      <a:pt x="9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6"/>
              <p:cNvSpPr/>
              <p:nvPr/>
            </p:nvSpPr>
            <p:spPr>
              <a:xfrm>
                <a:off x="686375" y="1096400"/>
                <a:ext cx="23250" cy="79800"/>
              </a:xfrm>
              <a:custGeom>
                <a:avLst/>
                <a:gdLst/>
                <a:ahLst/>
                <a:cxnLst/>
                <a:rect l="l" t="t" r="r" b="b"/>
                <a:pathLst>
                  <a:path w="930" h="3192" extrusionOk="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6"/>
              <p:cNvSpPr/>
              <p:nvPr/>
            </p:nvSpPr>
            <p:spPr>
              <a:xfrm>
                <a:off x="583400" y="1108900"/>
                <a:ext cx="55675" cy="55675"/>
              </a:xfrm>
              <a:custGeom>
                <a:avLst/>
                <a:gdLst/>
                <a:ahLst/>
                <a:cxnLst/>
                <a:rect l="l" t="t" r="r" b="b"/>
                <a:pathLst>
                  <a:path w="2227" h="2227" extrusionOk="0">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6"/>
              <p:cNvSpPr/>
              <p:nvPr/>
            </p:nvSpPr>
            <p:spPr>
              <a:xfrm>
                <a:off x="583400" y="1108900"/>
                <a:ext cx="28000" cy="55675"/>
              </a:xfrm>
              <a:custGeom>
                <a:avLst/>
                <a:gdLst/>
                <a:ahLst/>
                <a:cxnLst/>
                <a:rect l="l" t="t" r="r" b="b"/>
                <a:pathLst>
                  <a:path w="1120" h="2227" extrusionOk="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6"/>
              <p:cNvSpPr/>
              <p:nvPr/>
            </p:nvSpPr>
            <p:spPr>
              <a:xfrm>
                <a:off x="697400" y="1021375"/>
                <a:ext cx="279525" cy="236975"/>
              </a:xfrm>
              <a:custGeom>
                <a:avLst/>
                <a:gdLst/>
                <a:ahLst/>
                <a:cxnLst/>
                <a:rect l="l" t="t" r="r" b="b"/>
                <a:pathLst>
                  <a:path w="11181" h="9479" extrusionOk="0">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6"/>
              <p:cNvSpPr/>
              <p:nvPr/>
            </p:nvSpPr>
            <p:spPr>
              <a:xfrm>
                <a:off x="723000" y="1160975"/>
                <a:ext cx="228325" cy="72075"/>
              </a:xfrm>
              <a:custGeom>
                <a:avLst/>
                <a:gdLst/>
                <a:ahLst/>
                <a:cxnLst/>
                <a:rect l="l" t="t" r="r" b="b"/>
                <a:pathLst>
                  <a:path w="9133" h="2883" extrusionOk="0">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6"/>
              <p:cNvSpPr/>
              <p:nvPr/>
            </p:nvSpPr>
            <p:spPr>
              <a:xfrm>
                <a:off x="750650" y="1078700"/>
                <a:ext cx="65525" cy="58175"/>
              </a:xfrm>
              <a:custGeom>
                <a:avLst/>
                <a:gdLst/>
                <a:ahLst/>
                <a:cxnLst/>
                <a:rect l="l" t="t" r="r" b="b"/>
                <a:pathLst>
                  <a:path w="2621" h="2327" extrusionOk="0">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6"/>
              <p:cNvSpPr/>
              <p:nvPr/>
            </p:nvSpPr>
            <p:spPr>
              <a:xfrm>
                <a:off x="750375" y="1078700"/>
                <a:ext cx="65525" cy="58175"/>
              </a:xfrm>
              <a:custGeom>
                <a:avLst/>
                <a:gdLst/>
                <a:ahLst/>
                <a:cxnLst/>
                <a:rect l="l" t="t" r="r" b="b"/>
                <a:pathLst>
                  <a:path w="2621" h="2327" extrusionOk="0">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6"/>
              <p:cNvSpPr/>
              <p:nvPr/>
            </p:nvSpPr>
            <p:spPr>
              <a:xfrm>
                <a:off x="854550" y="1078700"/>
                <a:ext cx="65525" cy="58175"/>
              </a:xfrm>
              <a:custGeom>
                <a:avLst/>
                <a:gdLst/>
                <a:ahLst/>
                <a:cxnLst/>
                <a:rect l="l" t="t" r="r" b="b"/>
                <a:pathLst>
                  <a:path w="2621" h="2327" extrusionOk="0">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6"/>
              <p:cNvSpPr/>
              <p:nvPr/>
            </p:nvSpPr>
            <p:spPr>
              <a:xfrm>
                <a:off x="854275" y="1078700"/>
                <a:ext cx="65500" cy="58175"/>
              </a:xfrm>
              <a:custGeom>
                <a:avLst/>
                <a:gdLst/>
                <a:ahLst/>
                <a:cxnLst/>
                <a:rect l="l" t="t" r="r" b="b"/>
                <a:pathLst>
                  <a:path w="2620" h="2327" extrusionOk="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6"/>
              <p:cNvSpPr/>
              <p:nvPr/>
            </p:nvSpPr>
            <p:spPr>
              <a:xfrm>
                <a:off x="734900" y="1170500"/>
                <a:ext cx="28000" cy="53025"/>
              </a:xfrm>
              <a:custGeom>
                <a:avLst/>
                <a:gdLst/>
                <a:ahLst/>
                <a:cxnLst/>
                <a:rect l="l" t="t" r="r" b="b"/>
                <a:pathLst>
                  <a:path w="1120" h="2121" extrusionOk="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6"/>
              <p:cNvSpPr/>
              <p:nvPr/>
            </p:nvSpPr>
            <p:spPr>
              <a:xfrm>
                <a:off x="762875"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6"/>
              <p:cNvSpPr/>
              <p:nvPr/>
            </p:nvSpPr>
            <p:spPr>
              <a:xfrm>
                <a:off x="800100" y="1170500"/>
                <a:ext cx="37225" cy="53025"/>
              </a:xfrm>
              <a:custGeom>
                <a:avLst/>
                <a:gdLst/>
                <a:ahLst/>
                <a:cxnLst/>
                <a:rect l="l" t="t" r="r" b="b"/>
                <a:pathLst>
                  <a:path w="1489" h="2121" extrusionOk="0">
                    <a:moveTo>
                      <a:pt x="0" y="1"/>
                    </a:moveTo>
                    <a:lnTo>
                      <a:pt x="0" y="2120"/>
                    </a:lnTo>
                    <a:lnTo>
                      <a:pt x="1488" y="2120"/>
                    </a:lnTo>
                    <a:lnTo>
                      <a:pt x="14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6"/>
              <p:cNvSpPr/>
              <p:nvPr/>
            </p:nvSpPr>
            <p:spPr>
              <a:xfrm>
                <a:off x="874200"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6"/>
              <p:cNvSpPr/>
              <p:nvPr/>
            </p:nvSpPr>
            <p:spPr>
              <a:xfrm>
                <a:off x="911400" y="1170500"/>
                <a:ext cx="28025" cy="53025"/>
              </a:xfrm>
              <a:custGeom>
                <a:avLst/>
                <a:gdLst/>
                <a:ahLst/>
                <a:cxnLst/>
                <a:rect l="l" t="t" r="r" b="b"/>
                <a:pathLst>
                  <a:path w="1121" h="2121" extrusionOk="0">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6"/>
              <p:cNvSpPr/>
              <p:nvPr/>
            </p:nvSpPr>
            <p:spPr>
              <a:xfrm>
                <a:off x="837300" y="1170500"/>
                <a:ext cx="36925" cy="53025"/>
              </a:xfrm>
              <a:custGeom>
                <a:avLst/>
                <a:gdLst/>
                <a:ahLst/>
                <a:cxnLst/>
                <a:rect l="l" t="t" r="r" b="b"/>
                <a:pathLst>
                  <a:path w="1477" h="2121" extrusionOk="0">
                    <a:moveTo>
                      <a:pt x="0" y="1"/>
                    </a:moveTo>
                    <a:lnTo>
                      <a:pt x="0" y="2120"/>
                    </a:lnTo>
                    <a:lnTo>
                      <a:pt x="1477" y="2120"/>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6"/>
              <p:cNvSpPr/>
              <p:nvPr/>
            </p:nvSpPr>
            <p:spPr>
              <a:xfrm>
                <a:off x="667025" y="1279450"/>
                <a:ext cx="339950" cy="42300"/>
              </a:xfrm>
              <a:custGeom>
                <a:avLst/>
                <a:gdLst/>
                <a:ahLst/>
                <a:cxnLst/>
                <a:rect l="l" t="t" r="r" b="b"/>
                <a:pathLst>
                  <a:path w="13598" h="1692" extrusionOk="0">
                    <a:moveTo>
                      <a:pt x="1" y="1"/>
                    </a:moveTo>
                    <a:lnTo>
                      <a:pt x="1" y="1691"/>
                    </a:lnTo>
                    <a:lnTo>
                      <a:pt x="13598" y="1691"/>
                    </a:lnTo>
                    <a:lnTo>
                      <a:pt x="13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6"/>
              <p:cNvSpPr/>
              <p:nvPr/>
            </p:nvSpPr>
            <p:spPr>
              <a:xfrm>
                <a:off x="667025" y="1301775"/>
                <a:ext cx="339950" cy="18775"/>
              </a:xfrm>
              <a:custGeom>
                <a:avLst/>
                <a:gdLst/>
                <a:ahLst/>
                <a:cxnLst/>
                <a:rect l="l" t="t" r="r" b="b"/>
                <a:pathLst>
                  <a:path w="13598" h="751" extrusionOk="0">
                    <a:moveTo>
                      <a:pt x="1" y="1"/>
                    </a:moveTo>
                    <a:lnTo>
                      <a:pt x="1" y="751"/>
                    </a:lnTo>
                    <a:lnTo>
                      <a:pt x="13598" y="751"/>
                    </a:lnTo>
                    <a:lnTo>
                      <a:pt x="135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6"/>
              <p:cNvSpPr/>
              <p:nvPr/>
            </p:nvSpPr>
            <p:spPr>
              <a:xfrm>
                <a:off x="738175" y="1405350"/>
                <a:ext cx="197975" cy="112850"/>
              </a:xfrm>
              <a:custGeom>
                <a:avLst/>
                <a:gdLst/>
                <a:ahLst/>
                <a:cxnLst/>
                <a:rect l="l" t="t" r="r" b="b"/>
                <a:pathLst>
                  <a:path w="7919" h="4514" extrusionOk="0">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6"/>
              <p:cNvSpPr/>
              <p:nvPr/>
            </p:nvSpPr>
            <p:spPr>
              <a:xfrm>
                <a:off x="738175" y="1348200"/>
                <a:ext cx="37225" cy="36950"/>
              </a:xfrm>
              <a:custGeom>
                <a:avLst/>
                <a:gdLst/>
                <a:ahLst/>
                <a:cxnLst/>
                <a:rect l="l" t="t" r="r" b="b"/>
                <a:pathLst>
                  <a:path w="1489" h="1478" extrusionOk="0">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6"/>
              <p:cNvSpPr/>
              <p:nvPr/>
            </p:nvSpPr>
            <p:spPr>
              <a:xfrm>
                <a:off x="808425" y="1348200"/>
                <a:ext cx="127725" cy="36950"/>
              </a:xfrm>
              <a:custGeom>
                <a:avLst/>
                <a:gdLst/>
                <a:ahLst/>
                <a:cxnLst/>
                <a:rect l="l" t="t" r="r" b="b"/>
                <a:pathLst>
                  <a:path w="5109" h="1478" extrusionOk="0">
                    <a:moveTo>
                      <a:pt x="0" y="1"/>
                    </a:moveTo>
                    <a:lnTo>
                      <a:pt x="0" y="1477"/>
                    </a:lnTo>
                    <a:lnTo>
                      <a:pt x="5108" y="1477"/>
                    </a:lnTo>
                    <a:lnTo>
                      <a:pt x="51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6"/>
              <p:cNvSpPr/>
              <p:nvPr/>
            </p:nvSpPr>
            <p:spPr>
              <a:xfrm>
                <a:off x="907250" y="1665800"/>
                <a:ext cx="48250" cy="55100"/>
              </a:xfrm>
              <a:custGeom>
                <a:avLst/>
                <a:gdLst/>
                <a:ahLst/>
                <a:cxnLst/>
                <a:rect l="l" t="t" r="r" b="b"/>
                <a:pathLst>
                  <a:path w="1930" h="2204" extrusionOk="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6"/>
              <p:cNvSpPr/>
              <p:nvPr/>
            </p:nvSpPr>
            <p:spPr>
              <a:xfrm>
                <a:off x="717625" y="1665800"/>
                <a:ext cx="48550" cy="55100"/>
              </a:xfrm>
              <a:custGeom>
                <a:avLst/>
                <a:gdLst/>
                <a:ahLst/>
                <a:cxnLst/>
                <a:rect l="l" t="t" r="r" b="b"/>
                <a:pathLst>
                  <a:path w="1942" h="2204" extrusionOk="0">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6"/>
              <p:cNvSpPr/>
              <p:nvPr/>
            </p:nvSpPr>
            <p:spPr>
              <a:xfrm>
                <a:off x="659600" y="1695575"/>
                <a:ext cx="116100" cy="35750"/>
              </a:xfrm>
              <a:custGeom>
                <a:avLst/>
                <a:gdLst/>
                <a:ahLst/>
                <a:cxnLst/>
                <a:rect l="l" t="t" r="r" b="b"/>
                <a:pathLst>
                  <a:path w="4644" h="1430" extrusionOk="0">
                    <a:moveTo>
                      <a:pt x="0" y="1"/>
                    </a:moveTo>
                    <a:lnTo>
                      <a:pt x="0"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6"/>
              <p:cNvSpPr/>
              <p:nvPr/>
            </p:nvSpPr>
            <p:spPr>
              <a:xfrm>
                <a:off x="898600" y="1695575"/>
                <a:ext cx="116125" cy="35750"/>
              </a:xfrm>
              <a:custGeom>
                <a:avLst/>
                <a:gdLst/>
                <a:ahLst/>
                <a:cxnLst/>
                <a:rect l="l" t="t" r="r" b="b"/>
                <a:pathLst>
                  <a:path w="4645" h="1430" extrusionOk="0">
                    <a:moveTo>
                      <a:pt x="1" y="1"/>
                    </a:moveTo>
                    <a:lnTo>
                      <a:pt x="1"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6"/>
              <p:cNvSpPr/>
              <p:nvPr/>
            </p:nvSpPr>
            <p:spPr>
              <a:xfrm>
                <a:off x="556300" y="1549725"/>
                <a:ext cx="109875" cy="92900"/>
              </a:xfrm>
              <a:custGeom>
                <a:avLst/>
                <a:gdLst/>
                <a:ahLst/>
                <a:cxnLst/>
                <a:rect l="l" t="t" r="r" b="b"/>
                <a:pathLst>
                  <a:path w="4395" h="3716" extrusionOk="0">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6"/>
              <p:cNvSpPr/>
              <p:nvPr/>
            </p:nvSpPr>
            <p:spPr>
              <a:xfrm>
                <a:off x="1006950" y="1549725"/>
                <a:ext cx="109575" cy="92900"/>
              </a:xfrm>
              <a:custGeom>
                <a:avLst/>
                <a:gdLst/>
                <a:ahLst/>
                <a:cxnLst/>
                <a:rect l="l" t="t" r="r" b="b"/>
                <a:pathLst>
                  <a:path w="4383" h="3716" extrusionOk="0">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7" name="Google Shape;1207;p36"/>
          <p:cNvGrpSpPr/>
          <p:nvPr/>
        </p:nvGrpSpPr>
        <p:grpSpPr>
          <a:xfrm rot="461313">
            <a:off x="7431031" y="81029"/>
            <a:ext cx="1374880" cy="2436445"/>
            <a:chOff x="2225575" y="3305850"/>
            <a:chExt cx="380125" cy="673625"/>
          </a:xfrm>
        </p:grpSpPr>
        <p:sp>
          <p:nvSpPr>
            <p:cNvPr id="1208" name="Google Shape;1208;p36"/>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36"/>
            <p:cNvGrpSpPr/>
            <p:nvPr/>
          </p:nvGrpSpPr>
          <p:grpSpPr>
            <a:xfrm>
              <a:off x="2225575" y="3305850"/>
              <a:ext cx="380125" cy="673625"/>
              <a:chOff x="2225575" y="2801950"/>
              <a:chExt cx="380125" cy="673625"/>
            </a:xfrm>
          </p:grpSpPr>
          <p:sp>
            <p:nvSpPr>
              <p:cNvPr id="1210" name="Google Shape;1210;p36"/>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6"/>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6"/>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6"/>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6"/>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6"/>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6"/>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6"/>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6"/>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6"/>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6"/>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6"/>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6"/>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6"/>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6"/>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6"/>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6"/>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6"/>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6"/>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6"/>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6"/>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6"/>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6"/>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6"/>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6"/>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6"/>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6"/>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6"/>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6"/>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6"/>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6"/>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6"/>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6"/>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6"/>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6"/>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6"/>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6"/>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6"/>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6"/>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6"/>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6"/>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6"/>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6"/>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6"/>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6"/>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6"/>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6"/>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6"/>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6"/>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6"/>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6"/>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6"/>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6"/>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6"/>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6"/>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6"/>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6"/>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6"/>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6"/>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6"/>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6"/>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6"/>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6"/>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6"/>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6"/>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6"/>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6"/>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6"/>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6"/>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6"/>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6"/>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6"/>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6"/>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6"/>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6"/>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6"/>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6"/>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6"/>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6"/>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9" name="Google Shape;1289;p36"/>
          <p:cNvGrpSpPr/>
          <p:nvPr/>
        </p:nvGrpSpPr>
        <p:grpSpPr>
          <a:xfrm rot="750384">
            <a:off x="6839822" y="3249167"/>
            <a:ext cx="1088316" cy="1251959"/>
            <a:chOff x="2258600" y="1433188"/>
            <a:chExt cx="467050" cy="537300"/>
          </a:xfrm>
        </p:grpSpPr>
        <p:sp>
          <p:nvSpPr>
            <p:cNvPr id="1290" name="Google Shape;1290;p36"/>
            <p:cNvSpPr/>
            <p:nvPr/>
          </p:nvSpPr>
          <p:spPr>
            <a:xfrm>
              <a:off x="2258600" y="1433350"/>
              <a:ext cx="467050" cy="536975"/>
            </a:xfrm>
            <a:custGeom>
              <a:avLst/>
              <a:gdLst/>
              <a:ahLst/>
              <a:cxnLst/>
              <a:rect l="l" t="t" r="r" b="b"/>
              <a:pathLst>
                <a:path w="18682" h="21479" extrusionOk="0">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36"/>
            <p:cNvGrpSpPr/>
            <p:nvPr/>
          </p:nvGrpSpPr>
          <p:grpSpPr>
            <a:xfrm>
              <a:off x="2258600" y="1433188"/>
              <a:ext cx="467050" cy="537300"/>
              <a:chOff x="2258600" y="-256450"/>
              <a:chExt cx="467050" cy="537300"/>
            </a:xfrm>
          </p:grpSpPr>
          <p:sp>
            <p:nvSpPr>
              <p:cNvPr id="1292" name="Google Shape;1292;p36"/>
              <p:cNvSpPr/>
              <p:nvPr/>
            </p:nvSpPr>
            <p:spPr>
              <a:xfrm>
                <a:off x="2481850" y="-20167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6"/>
              <p:cNvSpPr/>
              <p:nvPr/>
            </p:nvSpPr>
            <p:spPr>
              <a:xfrm>
                <a:off x="2269025" y="69475"/>
                <a:ext cx="446500" cy="23250"/>
              </a:xfrm>
              <a:custGeom>
                <a:avLst/>
                <a:gdLst/>
                <a:ahLst/>
                <a:cxnLst/>
                <a:rect l="l" t="t" r="r" b="b"/>
                <a:pathLst>
                  <a:path w="17860" h="930" extrusionOk="0">
                    <a:moveTo>
                      <a:pt x="0" y="1"/>
                    </a:moveTo>
                    <a:cubicBezTo>
                      <a:pt x="12" y="322"/>
                      <a:pt x="48" y="620"/>
                      <a:pt x="96" y="930"/>
                    </a:cubicBezTo>
                    <a:lnTo>
                      <a:pt x="17753" y="930"/>
                    </a:lnTo>
                    <a:cubicBezTo>
                      <a:pt x="17800" y="620"/>
                      <a:pt x="17836" y="310"/>
                      <a:pt x="178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6"/>
              <p:cNvSpPr/>
              <p:nvPr/>
            </p:nvSpPr>
            <p:spPr>
              <a:xfrm>
                <a:off x="2271700" y="92700"/>
                <a:ext cx="441150" cy="188150"/>
              </a:xfrm>
              <a:custGeom>
                <a:avLst/>
                <a:gdLst/>
                <a:ahLst/>
                <a:cxnLst/>
                <a:rect l="l" t="t" r="r" b="b"/>
                <a:pathLst>
                  <a:path w="17646" h="7526" extrusionOk="0">
                    <a:moveTo>
                      <a:pt x="1" y="1"/>
                    </a:moveTo>
                    <a:cubicBezTo>
                      <a:pt x="679" y="4263"/>
                      <a:pt x="4370" y="7525"/>
                      <a:pt x="8823" y="7525"/>
                    </a:cubicBezTo>
                    <a:cubicBezTo>
                      <a:pt x="13276" y="7525"/>
                      <a:pt x="16967" y="4263"/>
                      <a:pt x="17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6"/>
              <p:cNvSpPr/>
              <p:nvPr/>
            </p:nvSpPr>
            <p:spPr>
              <a:xfrm>
                <a:off x="2311300" y="-166250"/>
                <a:ext cx="361675" cy="92300"/>
              </a:xfrm>
              <a:custGeom>
                <a:avLst/>
                <a:gdLst/>
                <a:ahLst/>
                <a:cxnLst/>
                <a:rect l="l" t="t" r="r" b="b"/>
                <a:pathLst>
                  <a:path w="14467" h="3692" extrusionOk="0">
                    <a:moveTo>
                      <a:pt x="7239" y="0"/>
                    </a:moveTo>
                    <a:cubicBezTo>
                      <a:pt x="4262" y="0"/>
                      <a:pt x="1631" y="1453"/>
                      <a:pt x="0" y="3691"/>
                    </a:cubicBezTo>
                    <a:lnTo>
                      <a:pt x="14466" y="3691"/>
                    </a:lnTo>
                    <a:cubicBezTo>
                      <a:pt x="12847" y="1453"/>
                      <a:pt x="10216" y="0"/>
                      <a:pt x="7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6"/>
              <p:cNvSpPr/>
              <p:nvPr/>
            </p:nvSpPr>
            <p:spPr>
              <a:xfrm>
                <a:off x="2296700" y="-7397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6"/>
              <p:cNvSpPr/>
              <p:nvPr/>
            </p:nvSpPr>
            <p:spPr>
              <a:xfrm>
                <a:off x="2258600" y="-52550"/>
                <a:ext cx="467050" cy="125925"/>
              </a:xfrm>
              <a:custGeom>
                <a:avLst/>
                <a:gdLst/>
                <a:ahLst/>
                <a:cxnLst/>
                <a:rect l="l" t="t" r="r" b="b"/>
                <a:pathLst>
                  <a:path w="18682" h="5037" extrusionOk="0">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6"/>
              <p:cNvSpPr/>
              <p:nvPr/>
            </p:nvSpPr>
            <p:spPr>
              <a:xfrm>
                <a:off x="2459225" y="-256450"/>
                <a:ext cx="66100" cy="66100"/>
              </a:xfrm>
              <a:custGeom>
                <a:avLst/>
                <a:gdLst/>
                <a:ahLst/>
                <a:cxnLst/>
                <a:rect l="l" t="t" r="r" b="b"/>
                <a:pathLst>
                  <a:path w="2644" h="2644" extrusionOk="0">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6"/>
              <p:cNvSpPr/>
              <p:nvPr/>
            </p:nvSpPr>
            <p:spPr>
              <a:xfrm>
                <a:off x="2578575" y="4900"/>
                <a:ext cx="44375" cy="68475"/>
              </a:xfrm>
              <a:custGeom>
                <a:avLst/>
                <a:gdLst/>
                <a:ahLst/>
                <a:cxnLst/>
                <a:rect l="l" t="t" r="r" b="b"/>
                <a:pathLst>
                  <a:path w="1775" h="2739" extrusionOk="0">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6"/>
              <p:cNvSpPr/>
              <p:nvPr/>
            </p:nvSpPr>
            <p:spPr>
              <a:xfrm>
                <a:off x="2479175" y="-22500"/>
                <a:ext cx="99425" cy="95875"/>
              </a:xfrm>
              <a:custGeom>
                <a:avLst/>
                <a:gdLst/>
                <a:ahLst/>
                <a:cxnLst/>
                <a:rect l="l" t="t" r="r" b="b"/>
                <a:pathLst>
                  <a:path w="3977" h="3835" extrusionOk="0">
                    <a:moveTo>
                      <a:pt x="2322" y="1"/>
                    </a:moveTo>
                    <a:lnTo>
                      <a:pt x="0" y="3835"/>
                    </a:lnTo>
                    <a:lnTo>
                      <a:pt x="1655" y="3835"/>
                    </a:lnTo>
                    <a:lnTo>
                      <a:pt x="3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6"/>
              <p:cNvSpPr/>
              <p:nvPr/>
            </p:nvSpPr>
            <p:spPr>
              <a:xfrm>
                <a:off x="2361300" y="-22500"/>
                <a:ext cx="175925" cy="95875"/>
              </a:xfrm>
              <a:custGeom>
                <a:avLst/>
                <a:gdLst/>
                <a:ahLst/>
                <a:cxnLst/>
                <a:rect l="l" t="t" r="r" b="b"/>
                <a:pathLst>
                  <a:path w="7037" h="3835" extrusionOk="0">
                    <a:moveTo>
                      <a:pt x="1739" y="1"/>
                    </a:moveTo>
                    <a:cubicBezTo>
                      <a:pt x="786" y="1"/>
                      <a:pt x="0" y="775"/>
                      <a:pt x="0" y="1727"/>
                    </a:cubicBezTo>
                    <a:lnTo>
                      <a:pt x="0" y="3835"/>
                    </a:lnTo>
                    <a:lnTo>
                      <a:pt x="4715" y="3835"/>
                    </a:lnTo>
                    <a:lnTo>
                      <a:pt x="7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6"/>
              <p:cNvSpPr/>
              <p:nvPr/>
            </p:nvSpPr>
            <p:spPr>
              <a:xfrm>
                <a:off x="2561925" y="-8800"/>
                <a:ext cx="58050" cy="82175"/>
              </a:xfrm>
              <a:custGeom>
                <a:avLst/>
                <a:gdLst/>
                <a:ahLst/>
                <a:cxnLst/>
                <a:rect l="l" t="t" r="r" b="b"/>
                <a:pathLst>
                  <a:path w="2322" h="3287" extrusionOk="0">
                    <a:moveTo>
                      <a:pt x="1977" y="1"/>
                    </a:moveTo>
                    <a:lnTo>
                      <a:pt x="0" y="3287"/>
                    </a:lnTo>
                    <a:lnTo>
                      <a:pt x="667" y="3287"/>
                    </a:lnTo>
                    <a:lnTo>
                      <a:pt x="2322" y="548"/>
                    </a:lnTo>
                    <a:cubicBezTo>
                      <a:pt x="2238" y="346"/>
                      <a:pt x="2131" y="155"/>
                      <a:pt x="1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6"/>
              <p:cNvSpPr/>
              <p:nvPr/>
            </p:nvSpPr>
            <p:spPr>
              <a:xfrm>
                <a:off x="2520550" y="-22500"/>
                <a:ext cx="90800" cy="95875"/>
              </a:xfrm>
              <a:custGeom>
                <a:avLst/>
                <a:gdLst/>
                <a:ahLst/>
                <a:cxnLst/>
                <a:rect l="l" t="t" r="r" b="b"/>
                <a:pathLst>
                  <a:path w="3632" h="3835" extrusionOk="0">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6"/>
              <p:cNvSpPr/>
              <p:nvPr/>
            </p:nvSpPr>
            <p:spPr>
              <a:xfrm>
                <a:off x="2348500" y="128125"/>
                <a:ext cx="34850" cy="34550"/>
              </a:xfrm>
              <a:custGeom>
                <a:avLst/>
                <a:gdLst/>
                <a:ahLst/>
                <a:cxnLst/>
                <a:rect l="l" t="t" r="r" b="b"/>
                <a:pathLst>
                  <a:path w="1394" h="1382" extrusionOk="0">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6"/>
              <p:cNvSpPr/>
              <p:nvPr/>
            </p:nvSpPr>
            <p:spPr>
              <a:xfrm>
                <a:off x="23991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6"/>
              <p:cNvSpPr/>
              <p:nvPr/>
            </p:nvSpPr>
            <p:spPr>
              <a:xfrm>
                <a:off x="24497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6"/>
              <p:cNvSpPr/>
              <p:nvPr/>
            </p:nvSpPr>
            <p:spPr>
              <a:xfrm>
                <a:off x="2500300" y="128125"/>
                <a:ext cx="34550" cy="34550"/>
              </a:xfrm>
              <a:custGeom>
                <a:avLst/>
                <a:gdLst/>
                <a:ahLst/>
                <a:cxnLst/>
                <a:rect l="l" t="t" r="r" b="b"/>
                <a:pathLst>
                  <a:path w="1382" h="1382" extrusionOk="0">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6"/>
              <p:cNvSpPr/>
              <p:nvPr/>
            </p:nvSpPr>
            <p:spPr>
              <a:xfrm>
                <a:off x="2550600" y="128125"/>
                <a:ext cx="34850" cy="34550"/>
              </a:xfrm>
              <a:custGeom>
                <a:avLst/>
                <a:gdLst/>
                <a:ahLst/>
                <a:cxnLst/>
                <a:rect l="l" t="t" r="r" b="b"/>
                <a:pathLst>
                  <a:path w="1394" h="1382" extrusionOk="0">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6"/>
              <p:cNvSpPr/>
              <p:nvPr/>
            </p:nvSpPr>
            <p:spPr>
              <a:xfrm>
                <a:off x="2601200" y="128125"/>
                <a:ext cx="34550" cy="34550"/>
              </a:xfrm>
              <a:custGeom>
                <a:avLst/>
                <a:gdLst/>
                <a:ahLst/>
                <a:cxnLst/>
                <a:rect l="l" t="t" r="r" b="b"/>
                <a:pathLst>
                  <a:path w="1382" h="1382" extrusionOk="0">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6"/>
              <p:cNvSpPr/>
              <p:nvPr/>
            </p:nvSpPr>
            <p:spPr>
              <a:xfrm>
                <a:off x="2392850" y="1870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6"/>
              <p:cNvSpPr/>
              <p:nvPr/>
            </p:nvSpPr>
            <p:spPr>
              <a:xfrm>
                <a:off x="2392850" y="2132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 name="Google Shape;1312;p36"/>
          <p:cNvGrpSpPr/>
          <p:nvPr/>
        </p:nvGrpSpPr>
        <p:grpSpPr>
          <a:xfrm rot="-974363">
            <a:off x="436083" y="343936"/>
            <a:ext cx="752067" cy="1129228"/>
            <a:chOff x="6630575" y="1482600"/>
            <a:chExt cx="292025" cy="438475"/>
          </a:xfrm>
        </p:grpSpPr>
        <p:sp>
          <p:nvSpPr>
            <p:cNvPr id="1313" name="Google Shape;1313;p36"/>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 name="Google Shape;1314;p36"/>
            <p:cNvGrpSpPr/>
            <p:nvPr/>
          </p:nvGrpSpPr>
          <p:grpSpPr>
            <a:xfrm>
              <a:off x="6630575" y="1482600"/>
              <a:ext cx="292025" cy="438475"/>
              <a:chOff x="6630575" y="-207050"/>
              <a:chExt cx="292025" cy="438475"/>
            </a:xfrm>
          </p:grpSpPr>
          <p:sp>
            <p:nvSpPr>
              <p:cNvPr id="1315" name="Google Shape;1315;p36"/>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6"/>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6"/>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6"/>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6"/>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6"/>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6"/>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6"/>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6"/>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6"/>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6"/>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6"/>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6"/>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6"/>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6"/>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6"/>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6"/>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6"/>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6"/>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907;p35">
            <a:extLst>
              <a:ext uri="{FF2B5EF4-FFF2-40B4-BE49-F238E27FC236}">
                <a16:creationId xmlns:a16="http://schemas.microsoft.com/office/drawing/2014/main" id="{DC5497E0-44E7-5AB9-FACE-31BEA1754A13}"/>
              </a:ext>
            </a:extLst>
          </p:cNvPr>
          <p:cNvSpPr txBox="1">
            <a:spLocks noGrp="1"/>
          </p:cNvSpPr>
          <p:nvPr>
            <p:ph type="title"/>
          </p:nvPr>
        </p:nvSpPr>
        <p:spPr>
          <a:xfrm>
            <a:off x="2597986" y="1123927"/>
            <a:ext cx="37410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Test data : why?</a:t>
            </a:r>
            <a:endParaRPr sz="3200" dirty="0"/>
          </a:p>
        </p:txBody>
      </p:sp>
      <p:sp>
        <p:nvSpPr>
          <p:cNvPr id="7" name="Google Shape;908;p35">
            <a:extLst>
              <a:ext uri="{FF2B5EF4-FFF2-40B4-BE49-F238E27FC236}">
                <a16:creationId xmlns:a16="http://schemas.microsoft.com/office/drawing/2014/main" id="{28791599-FF63-6453-5D58-480968CE85F6}"/>
              </a:ext>
            </a:extLst>
          </p:cNvPr>
          <p:cNvSpPr txBox="1">
            <a:spLocks/>
          </p:cNvSpPr>
          <p:nvPr/>
        </p:nvSpPr>
        <p:spPr>
          <a:xfrm>
            <a:off x="1814793" y="1831490"/>
            <a:ext cx="5767533" cy="224164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sz="1800" dirty="0">
                <a:solidFill>
                  <a:schemeClr val="accent6"/>
                </a:solidFill>
              </a:rPr>
              <a:t>Our brain is highly prone to overfitting</a:t>
            </a:r>
          </a:p>
          <a:p>
            <a:pPr marL="285750" indent="-285750">
              <a:buFont typeface="Arial" panose="020B0604020202020204" pitchFamily="34" charset="0"/>
              <a:buChar char="•"/>
            </a:pPr>
            <a:r>
              <a:rPr lang="en-US" sz="1800" dirty="0">
                <a:solidFill>
                  <a:schemeClr val="accent6"/>
                </a:solidFill>
              </a:rPr>
              <a:t>We will discover some patterns in the data and choose a ml model accordingly</a:t>
            </a:r>
          </a:p>
          <a:p>
            <a:pPr marL="285750" indent="-285750">
              <a:buFont typeface="Arial" panose="020B0604020202020204" pitchFamily="34" charset="0"/>
              <a:buChar char="•"/>
            </a:pPr>
            <a:r>
              <a:rPr lang="en-US" sz="1800" dirty="0">
                <a:solidFill>
                  <a:schemeClr val="accent6"/>
                </a:solidFill>
              </a:rPr>
              <a:t>But our estimate will be too optimistic and the model won’t perform as well as expected</a:t>
            </a:r>
          </a:p>
          <a:p>
            <a:pPr marL="285750" indent="-285750">
              <a:buFont typeface="Arial" panose="020B0604020202020204" pitchFamily="34" charset="0"/>
              <a:buChar char="•"/>
            </a:pPr>
            <a:r>
              <a:rPr lang="en-US" sz="1800" dirty="0">
                <a:solidFill>
                  <a:schemeClr val="accent6"/>
                </a:solidFill>
              </a:rPr>
              <a:t>Not having test data leads to overfitting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5"/>
        <p:cNvGrpSpPr/>
        <p:nvPr/>
      </p:nvGrpSpPr>
      <p:grpSpPr>
        <a:xfrm>
          <a:off x="0" y="0"/>
          <a:ext cx="0" cy="0"/>
          <a:chOff x="0" y="0"/>
          <a:chExt cx="0" cy="0"/>
        </a:xfrm>
      </p:grpSpPr>
      <p:sp>
        <p:nvSpPr>
          <p:cNvPr id="1556" name="Google Shape;1556;p38"/>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Sklearn’s</a:t>
            </a:r>
            <a:r>
              <a:rPr lang="en" dirty="0"/>
              <a:t> imputer</a:t>
            </a:r>
            <a:endParaRPr dirty="0"/>
          </a:p>
        </p:txBody>
      </p:sp>
      <p:sp>
        <p:nvSpPr>
          <p:cNvPr id="1558" name="Google Shape;1558;p38"/>
          <p:cNvSpPr txBox="1">
            <a:spLocks noGrp="1"/>
          </p:cNvSpPr>
          <p:nvPr>
            <p:ph type="subTitle" idx="1"/>
          </p:nvPr>
        </p:nvSpPr>
        <p:spPr>
          <a:xfrm>
            <a:off x="1630302" y="1342225"/>
            <a:ext cx="6365669"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Sklearn</a:t>
            </a:r>
            <a:r>
              <a:rPr lang="en-US" dirty="0"/>
              <a:t> provides a handy class to deal with the missing values, first you need to make an instance of the imputer with specifying how you want to fill the missing values (mean, median, </a:t>
            </a:r>
            <a:r>
              <a:rPr lang="en-US" dirty="0" err="1"/>
              <a:t>most_frequent</a:t>
            </a:r>
            <a:r>
              <a:rPr lang="en-US" dirty="0"/>
              <a:t>), then fit the impute on your dataset</a:t>
            </a:r>
            <a:endParaRPr dirty="0"/>
          </a:p>
        </p:txBody>
      </p:sp>
      <p:grpSp>
        <p:nvGrpSpPr>
          <p:cNvPr id="1586" name="Google Shape;1586;p38"/>
          <p:cNvGrpSpPr/>
          <p:nvPr/>
        </p:nvGrpSpPr>
        <p:grpSpPr>
          <a:xfrm>
            <a:off x="7904664" y="96199"/>
            <a:ext cx="1052121" cy="990345"/>
            <a:chOff x="3685713" y="4288888"/>
            <a:chExt cx="329550" cy="310200"/>
          </a:xfrm>
        </p:grpSpPr>
        <p:sp>
          <p:nvSpPr>
            <p:cNvPr id="1587" name="Google Shape;1587;p38"/>
            <p:cNvSpPr/>
            <p:nvPr/>
          </p:nvSpPr>
          <p:spPr>
            <a:xfrm>
              <a:off x="3685713" y="4288888"/>
              <a:ext cx="329550" cy="310200"/>
            </a:xfrm>
            <a:custGeom>
              <a:avLst/>
              <a:gdLst/>
              <a:ahLst/>
              <a:cxnLst/>
              <a:rect l="l" t="t" r="r" b="b"/>
              <a:pathLst>
                <a:path w="13182" h="12408" extrusionOk="0">
                  <a:moveTo>
                    <a:pt x="6740" y="1"/>
                  </a:moveTo>
                  <a:cubicBezTo>
                    <a:pt x="6430" y="1"/>
                    <a:pt x="6168" y="263"/>
                    <a:pt x="6168" y="572"/>
                  </a:cubicBezTo>
                  <a:cubicBezTo>
                    <a:pt x="6168" y="834"/>
                    <a:pt x="6347" y="1049"/>
                    <a:pt x="6597" y="1120"/>
                  </a:cubicBezTo>
                  <a:lnTo>
                    <a:pt x="6585" y="1120"/>
                  </a:lnTo>
                  <a:lnTo>
                    <a:pt x="6585" y="2787"/>
                  </a:lnTo>
                  <a:cubicBezTo>
                    <a:pt x="5704" y="2846"/>
                    <a:pt x="4990" y="3430"/>
                    <a:pt x="4763" y="4192"/>
                  </a:cubicBezTo>
                  <a:lnTo>
                    <a:pt x="2692" y="4192"/>
                  </a:lnTo>
                  <a:cubicBezTo>
                    <a:pt x="1858" y="4192"/>
                    <a:pt x="1180" y="4930"/>
                    <a:pt x="1180" y="5847"/>
                  </a:cubicBezTo>
                  <a:lnTo>
                    <a:pt x="1180" y="6561"/>
                  </a:lnTo>
                  <a:cubicBezTo>
                    <a:pt x="1144" y="6549"/>
                    <a:pt x="1108" y="6549"/>
                    <a:pt x="1061" y="6549"/>
                  </a:cubicBezTo>
                  <a:cubicBezTo>
                    <a:pt x="799" y="6549"/>
                    <a:pt x="584" y="6764"/>
                    <a:pt x="584" y="7025"/>
                  </a:cubicBezTo>
                  <a:lnTo>
                    <a:pt x="584" y="7156"/>
                  </a:lnTo>
                  <a:lnTo>
                    <a:pt x="572" y="7156"/>
                  </a:lnTo>
                  <a:cubicBezTo>
                    <a:pt x="251" y="7156"/>
                    <a:pt x="1" y="7406"/>
                    <a:pt x="1" y="7728"/>
                  </a:cubicBezTo>
                  <a:cubicBezTo>
                    <a:pt x="1" y="8049"/>
                    <a:pt x="251" y="8299"/>
                    <a:pt x="572" y="8299"/>
                  </a:cubicBezTo>
                  <a:lnTo>
                    <a:pt x="584" y="8299"/>
                  </a:lnTo>
                  <a:lnTo>
                    <a:pt x="584" y="8418"/>
                  </a:lnTo>
                  <a:cubicBezTo>
                    <a:pt x="584" y="8692"/>
                    <a:pt x="799" y="8907"/>
                    <a:pt x="1061" y="8907"/>
                  </a:cubicBezTo>
                  <a:cubicBezTo>
                    <a:pt x="1108" y="8907"/>
                    <a:pt x="1144" y="8895"/>
                    <a:pt x="1180" y="8895"/>
                  </a:cubicBezTo>
                  <a:lnTo>
                    <a:pt x="1180" y="10038"/>
                  </a:lnTo>
                  <a:cubicBezTo>
                    <a:pt x="1180" y="10157"/>
                    <a:pt x="1191" y="10276"/>
                    <a:pt x="1215" y="10383"/>
                  </a:cubicBezTo>
                  <a:cubicBezTo>
                    <a:pt x="668" y="10395"/>
                    <a:pt x="227" y="10847"/>
                    <a:pt x="227" y="11395"/>
                  </a:cubicBezTo>
                  <a:cubicBezTo>
                    <a:pt x="227" y="11955"/>
                    <a:pt x="680" y="12407"/>
                    <a:pt x="1227" y="12407"/>
                  </a:cubicBezTo>
                  <a:lnTo>
                    <a:pt x="11943" y="12407"/>
                  </a:lnTo>
                  <a:cubicBezTo>
                    <a:pt x="12502" y="12407"/>
                    <a:pt x="12955" y="11955"/>
                    <a:pt x="12955" y="11395"/>
                  </a:cubicBezTo>
                  <a:cubicBezTo>
                    <a:pt x="12955" y="10847"/>
                    <a:pt x="12502" y="10395"/>
                    <a:pt x="11955" y="10383"/>
                  </a:cubicBezTo>
                  <a:cubicBezTo>
                    <a:pt x="11979" y="10276"/>
                    <a:pt x="11990" y="10157"/>
                    <a:pt x="11990" y="10038"/>
                  </a:cubicBezTo>
                  <a:lnTo>
                    <a:pt x="11990" y="8883"/>
                  </a:lnTo>
                  <a:cubicBezTo>
                    <a:pt x="12026" y="8895"/>
                    <a:pt x="12074" y="8907"/>
                    <a:pt x="12110" y="8907"/>
                  </a:cubicBezTo>
                  <a:cubicBezTo>
                    <a:pt x="12383" y="8907"/>
                    <a:pt x="12598" y="8692"/>
                    <a:pt x="12598" y="8418"/>
                  </a:cubicBezTo>
                  <a:lnTo>
                    <a:pt x="12598" y="8299"/>
                  </a:lnTo>
                  <a:lnTo>
                    <a:pt x="12610" y="8299"/>
                  </a:lnTo>
                  <a:cubicBezTo>
                    <a:pt x="12919" y="8299"/>
                    <a:pt x="13181" y="8037"/>
                    <a:pt x="13181" y="7728"/>
                  </a:cubicBezTo>
                  <a:cubicBezTo>
                    <a:pt x="13181" y="7406"/>
                    <a:pt x="12919" y="7156"/>
                    <a:pt x="12610" y="7156"/>
                  </a:cubicBezTo>
                  <a:lnTo>
                    <a:pt x="12598" y="7156"/>
                  </a:lnTo>
                  <a:lnTo>
                    <a:pt x="12598" y="7025"/>
                  </a:lnTo>
                  <a:cubicBezTo>
                    <a:pt x="12598" y="6764"/>
                    <a:pt x="12371" y="6549"/>
                    <a:pt x="12110" y="6549"/>
                  </a:cubicBezTo>
                  <a:cubicBezTo>
                    <a:pt x="12062" y="6549"/>
                    <a:pt x="12026" y="6549"/>
                    <a:pt x="11990" y="6561"/>
                  </a:cubicBezTo>
                  <a:lnTo>
                    <a:pt x="11990" y="5847"/>
                  </a:lnTo>
                  <a:cubicBezTo>
                    <a:pt x="11990" y="4930"/>
                    <a:pt x="11312" y="4192"/>
                    <a:pt x="10490" y="4192"/>
                  </a:cubicBezTo>
                  <a:lnTo>
                    <a:pt x="8716" y="4192"/>
                  </a:lnTo>
                  <a:cubicBezTo>
                    <a:pt x="8490" y="3430"/>
                    <a:pt x="7776" y="2846"/>
                    <a:pt x="6895" y="2787"/>
                  </a:cubicBezTo>
                  <a:lnTo>
                    <a:pt x="6895" y="1120"/>
                  </a:lnTo>
                  <a:lnTo>
                    <a:pt x="6883" y="1120"/>
                  </a:lnTo>
                  <a:cubicBezTo>
                    <a:pt x="7133" y="1060"/>
                    <a:pt x="7311" y="834"/>
                    <a:pt x="7311" y="572"/>
                  </a:cubicBezTo>
                  <a:cubicBezTo>
                    <a:pt x="7311" y="263"/>
                    <a:pt x="7049" y="1"/>
                    <a:pt x="6740"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8" name="Google Shape;1588;p38"/>
            <p:cNvGrpSpPr/>
            <p:nvPr/>
          </p:nvGrpSpPr>
          <p:grpSpPr>
            <a:xfrm>
              <a:off x="3685713" y="4289050"/>
              <a:ext cx="329550" cy="309875"/>
              <a:chOff x="3816825" y="4572725"/>
              <a:chExt cx="329550" cy="309875"/>
            </a:xfrm>
          </p:grpSpPr>
          <p:sp>
            <p:nvSpPr>
              <p:cNvPr id="1589" name="Google Shape;1589;p38"/>
              <p:cNvSpPr/>
              <p:nvPr/>
            </p:nvSpPr>
            <p:spPr>
              <a:xfrm>
                <a:off x="3816825" y="4751300"/>
                <a:ext cx="28600" cy="28600"/>
              </a:xfrm>
              <a:custGeom>
                <a:avLst/>
                <a:gdLst/>
                <a:ahLst/>
                <a:cxnLst/>
                <a:rect l="l" t="t" r="r" b="b"/>
                <a:pathLst>
                  <a:path w="1144" h="1144" extrusionOk="0">
                    <a:moveTo>
                      <a:pt x="572" y="1"/>
                    </a:moveTo>
                    <a:cubicBezTo>
                      <a:pt x="251" y="1"/>
                      <a:pt x="1" y="263"/>
                      <a:pt x="1" y="572"/>
                    </a:cubicBezTo>
                    <a:cubicBezTo>
                      <a:pt x="1" y="894"/>
                      <a:pt x="251" y="1144"/>
                      <a:pt x="572" y="1144"/>
                    </a:cubicBezTo>
                    <a:cubicBezTo>
                      <a:pt x="882" y="1144"/>
                      <a:pt x="1144" y="894"/>
                      <a:pt x="1144" y="572"/>
                    </a:cubicBezTo>
                    <a:cubicBezTo>
                      <a:pt x="1144" y="263"/>
                      <a:pt x="88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8"/>
              <p:cNvSpPr/>
              <p:nvPr/>
            </p:nvSpPr>
            <p:spPr>
              <a:xfrm>
                <a:off x="3981450" y="4600400"/>
                <a:ext cx="7750" cy="113125"/>
              </a:xfrm>
              <a:custGeom>
                <a:avLst/>
                <a:gdLst/>
                <a:ahLst/>
                <a:cxnLst/>
                <a:rect l="l" t="t" r="r" b="b"/>
                <a:pathLst>
                  <a:path w="310" h="4525" extrusionOk="0">
                    <a:moveTo>
                      <a:pt x="0" y="0"/>
                    </a:moveTo>
                    <a:lnTo>
                      <a:pt x="0" y="4525"/>
                    </a:lnTo>
                    <a:lnTo>
                      <a:pt x="310" y="4525"/>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8"/>
              <p:cNvSpPr/>
              <p:nvPr/>
            </p:nvSpPr>
            <p:spPr>
              <a:xfrm>
                <a:off x="3933825" y="4642075"/>
                <a:ext cx="103000" cy="48525"/>
              </a:xfrm>
              <a:custGeom>
                <a:avLst/>
                <a:gdLst/>
                <a:ahLst/>
                <a:cxnLst/>
                <a:rect l="l" t="t" r="r" b="b"/>
                <a:pathLst>
                  <a:path w="4120" h="1941" extrusionOk="0">
                    <a:moveTo>
                      <a:pt x="2060" y="0"/>
                    </a:moveTo>
                    <a:cubicBezTo>
                      <a:pt x="917" y="0"/>
                      <a:pt x="0" y="869"/>
                      <a:pt x="0" y="1941"/>
                    </a:cubicBezTo>
                    <a:lnTo>
                      <a:pt x="4120" y="1941"/>
                    </a:lnTo>
                    <a:cubicBezTo>
                      <a:pt x="4120" y="869"/>
                      <a:pt x="3191"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8"/>
              <p:cNvSpPr/>
              <p:nvPr/>
            </p:nvSpPr>
            <p:spPr>
              <a:xfrm>
                <a:off x="3831425" y="4736125"/>
                <a:ext cx="24125" cy="59250"/>
              </a:xfrm>
              <a:custGeom>
                <a:avLst/>
                <a:gdLst/>
                <a:ahLst/>
                <a:cxnLst/>
                <a:rect l="l" t="t" r="r" b="b"/>
                <a:pathLst>
                  <a:path w="965" h="2370" extrusionOk="0">
                    <a:moveTo>
                      <a:pt x="477" y="1"/>
                    </a:moveTo>
                    <a:cubicBezTo>
                      <a:pt x="215" y="1"/>
                      <a:pt x="0" y="227"/>
                      <a:pt x="0" y="489"/>
                    </a:cubicBezTo>
                    <a:lnTo>
                      <a:pt x="0" y="1882"/>
                    </a:lnTo>
                    <a:cubicBezTo>
                      <a:pt x="0" y="2144"/>
                      <a:pt x="215" y="2370"/>
                      <a:pt x="477" y="2370"/>
                    </a:cubicBezTo>
                    <a:cubicBezTo>
                      <a:pt x="750" y="2370"/>
                      <a:pt x="965" y="2144"/>
                      <a:pt x="965" y="1882"/>
                    </a:cubicBezTo>
                    <a:lnTo>
                      <a:pt x="965" y="489"/>
                    </a:lnTo>
                    <a:cubicBezTo>
                      <a:pt x="965" y="215"/>
                      <a:pt x="75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8"/>
              <p:cNvSpPr/>
              <p:nvPr/>
            </p:nvSpPr>
            <p:spPr>
              <a:xfrm>
                <a:off x="4117475" y="4751300"/>
                <a:ext cx="28900" cy="28600"/>
              </a:xfrm>
              <a:custGeom>
                <a:avLst/>
                <a:gdLst/>
                <a:ahLst/>
                <a:cxnLst/>
                <a:rect l="l" t="t" r="r" b="b"/>
                <a:pathLst>
                  <a:path w="1156" h="1144" extrusionOk="0">
                    <a:moveTo>
                      <a:pt x="584" y="1"/>
                    </a:moveTo>
                    <a:cubicBezTo>
                      <a:pt x="262" y="1"/>
                      <a:pt x="0" y="263"/>
                      <a:pt x="0" y="572"/>
                    </a:cubicBezTo>
                    <a:cubicBezTo>
                      <a:pt x="0" y="894"/>
                      <a:pt x="262" y="1144"/>
                      <a:pt x="584" y="1144"/>
                    </a:cubicBezTo>
                    <a:cubicBezTo>
                      <a:pt x="893" y="1144"/>
                      <a:pt x="1155" y="894"/>
                      <a:pt x="1155" y="572"/>
                    </a:cubicBezTo>
                    <a:cubicBezTo>
                      <a:pt x="1155" y="263"/>
                      <a:pt x="893"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8"/>
              <p:cNvSpPr/>
              <p:nvPr/>
            </p:nvSpPr>
            <p:spPr>
              <a:xfrm>
                <a:off x="4107350" y="4736125"/>
                <a:ext cx="24425" cy="59250"/>
              </a:xfrm>
              <a:custGeom>
                <a:avLst/>
                <a:gdLst/>
                <a:ahLst/>
                <a:cxnLst/>
                <a:rect l="l" t="t" r="r" b="b"/>
                <a:pathLst>
                  <a:path w="977" h="2370" extrusionOk="0">
                    <a:moveTo>
                      <a:pt x="489" y="1"/>
                    </a:moveTo>
                    <a:cubicBezTo>
                      <a:pt x="227" y="1"/>
                      <a:pt x="0" y="215"/>
                      <a:pt x="0" y="489"/>
                    </a:cubicBezTo>
                    <a:lnTo>
                      <a:pt x="0" y="1882"/>
                    </a:lnTo>
                    <a:cubicBezTo>
                      <a:pt x="0" y="2144"/>
                      <a:pt x="215" y="2370"/>
                      <a:pt x="489" y="2370"/>
                    </a:cubicBezTo>
                    <a:cubicBezTo>
                      <a:pt x="750" y="2370"/>
                      <a:pt x="977" y="2144"/>
                      <a:pt x="977" y="1882"/>
                    </a:cubicBezTo>
                    <a:lnTo>
                      <a:pt x="977" y="489"/>
                    </a:lnTo>
                    <a:cubicBezTo>
                      <a:pt x="977" y="227"/>
                      <a:pt x="750"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8"/>
              <p:cNvSpPr/>
              <p:nvPr/>
            </p:nvSpPr>
            <p:spPr>
              <a:xfrm>
                <a:off x="3846300" y="4677500"/>
                <a:ext cx="270300" cy="187550"/>
              </a:xfrm>
              <a:custGeom>
                <a:avLst/>
                <a:gdLst/>
                <a:ahLst/>
                <a:cxnLst/>
                <a:rect l="l" t="t" r="r" b="b"/>
                <a:pathLst>
                  <a:path w="10812" h="7502" extrusionOk="0">
                    <a:moveTo>
                      <a:pt x="1513" y="0"/>
                    </a:moveTo>
                    <a:cubicBezTo>
                      <a:pt x="679" y="0"/>
                      <a:pt x="1" y="738"/>
                      <a:pt x="1" y="1655"/>
                    </a:cubicBezTo>
                    <a:lnTo>
                      <a:pt x="1" y="5846"/>
                    </a:lnTo>
                    <a:cubicBezTo>
                      <a:pt x="1" y="6763"/>
                      <a:pt x="679" y="7501"/>
                      <a:pt x="1513" y="7501"/>
                    </a:cubicBezTo>
                    <a:lnTo>
                      <a:pt x="9311" y="7501"/>
                    </a:lnTo>
                    <a:cubicBezTo>
                      <a:pt x="10133" y="7501"/>
                      <a:pt x="10811" y="6763"/>
                      <a:pt x="10811" y="5846"/>
                    </a:cubicBezTo>
                    <a:lnTo>
                      <a:pt x="10811" y="1655"/>
                    </a:lnTo>
                    <a:cubicBezTo>
                      <a:pt x="10811" y="738"/>
                      <a:pt x="10133" y="0"/>
                      <a:pt x="9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8"/>
              <p:cNvSpPr/>
              <p:nvPr/>
            </p:nvSpPr>
            <p:spPr>
              <a:xfrm>
                <a:off x="3822500" y="4832275"/>
                <a:ext cx="317900" cy="50325"/>
              </a:xfrm>
              <a:custGeom>
                <a:avLst/>
                <a:gdLst/>
                <a:ahLst/>
                <a:cxnLst/>
                <a:rect l="l" t="t" r="r" b="b"/>
                <a:pathLst>
                  <a:path w="12716" h="2013" extrusionOk="0">
                    <a:moveTo>
                      <a:pt x="1000" y="0"/>
                    </a:moveTo>
                    <a:cubicBezTo>
                      <a:pt x="453" y="0"/>
                      <a:pt x="0" y="453"/>
                      <a:pt x="0" y="1012"/>
                    </a:cubicBezTo>
                    <a:cubicBezTo>
                      <a:pt x="0" y="1560"/>
                      <a:pt x="453" y="2013"/>
                      <a:pt x="1000" y="2013"/>
                    </a:cubicBezTo>
                    <a:lnTo>
                      <a:pt x="11716" y="2013"/>
                    </a:lnTo>
                    <a:cubicBezTo>
                      <a:pt x="12275" y="2013"/>
                      <a:pt x="12716" y="1560"/>
                      <a:pt x="12716" y="1012"/>
                    </a:cubicBezTo>
                    <a:cubicBezTo>
                      <a:pt x="12716" y="453"/>
                      <a:pt x="12264" y="0"/>
                      <a:pt x="11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8"/>
              <p:cNvSpPr/>
              <p:nvPr/>
            </p:nvSpPr>
            <p:spPr>
              <a:xfrm>
                <a:off x="3912975" y="4719325"/>
                <a:ext cx="42600" cy="38100"/>
              </a:xfrm>
              <a:custGeom>
                <a:avLst/>
                <a:gdLst/>
                <a:ahLst/>
                <a:cxnLst/>
                <a:rect l="l" t="t" r="r" b="b"/>
                <a:pathLst>
                  <a:path w="1704" h="1524" extrusionOk="0">
                    <a:moveTo>
                      <a:pt x="848" y="1"/>
                    </a:moveTo>
                    <a:cubicBezTo>
                      <a:pt x="673" y="1"/>
                      <a:pt x="497" y="61"/>
                      <a:pt x="358" y="184"/>
                    </a:cubicBezTo>
                    <a:cubicBezTo>
                      <a:pt x="36" y="458"/>
                      <a:pt x="1" y="946"/>
                      <a:pt x="274" y="1256"/>
                    </a:cubicBezTo>
                    <a:cubicBezTo>
                      <a:pt x="425" y="1433"/>
                      <a:pt x="640" y="1523"/>
                      <a:pt x="855" y="1523"/>
                    </a:cubicBezTo>
                    <a:cubicBezTo>
                      <a:pt x="1031" y="1523"/>
                      <a:pt x="1207" y="1463"/>
                      <a:pt x="1346" y="1339"/>
                    </a:cubicBezTo>
                    <a:cubicBezTo>
                      <a:pt x="1667" y="1054"/>
                      <a:pt x="1703" y="577"/>
                      <a:pt x="1429" y="268"/>
                    </a:cubicBezTo>
                    <a:cubicBezTo>
                      <a:pt x="1279" y="91"/>
                      <a:pt x="1063"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8"/>
              <p:cNvSpPr/>
              <p:nvPr/>
            </p:nvSpPr>
            <p:spPr>
              <a:xfrm>
                <a:off x="4005250" y="4719325"/>
                <a:ext cx="42600" cy="38100"/>
              </a:xfrm>
              <a:custGeom>
                <a:avLst/>
                <a:gdLst/>
                <a:ahLst/>
                <a:cxnLst/>
                <a:rect l="l" t="t" r="r" b="b"/>
                <a:pathLst>
                  <a:path w="1704" h="1524" extrusionOk="0">
                    <a:moveTo>
                      <a:pt x="853" y="1"/>
                    </a:moveTo>
                    <a:cubicBezTo>
                      <a:pt x="678" y="1"/>
                      <a:pt x="502" y="61"/>
                      <a:pt x="358" y="184"/>
                    </a:cubicBezTo>
                    <a:cubicBezTo>
                      <a:pt x="36" y="458"/>
                      <a:pt x="1" y="946"/>
                      <a:pt x="286" y="1256"/>
                    </a:cubicBezTo>
                    <a:cubicBezTo>
                      <a:pt x="437" y="1433"/>
                      <a:pt x="649" y="1523"/>
                      <a:pt x="862" y="1523"/>
                    </a:cubicBezTo>
                    <a:cubicBezTo>
                      <a:pt x="1037" y="1523"/>
                      <a:pt x="1213" y="1463"/>
                      <a:pt x="1358" y="1339"/>
                    </a:cubicBezTo>
                    <a:cubicBezTo>
                      <a:pt x="1667" y="1054"/>
                      <a:pt x="1703" y="577"/>
                      <a:pt x="1429" y="268"/>
                    </a:cubicBezTo>
                    <a:cubicBezTo>
                      <a:pt x="1279" y="91"/>
                      <a:pt x="1067"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8"/>
              <p:cNvSpPr/>
              <p:nvPr/>
            </p:nvSpPr>
            <p:spPr>
              <a:xfrm>
                <a:off x="3971025" y="4572725"/>
                <a:ext cx="28600" cy="28300"/>
              </a:xfrm>
              <a:custGeom>
                <a:avLst/>
                <a:gdLst/>
                <a:ahLst/>
                <a:cxnLst/>
                <a:rect l="l" t="t" r="r" b="b"/>
                <a:pathLst>
                  <a:path w="1144" h="1132" extrusionOk="0">
                    <a:moveTo>
                      <a:pt x="572" y="0"/>
                    </a:moveTo>
                    <a:cubicBezTo>
                      <a:pt x="250" y="0"/>
                      <a:pt x="0" y="250"/>
                      <a:pt x="0" y="560"/>
                    </a:cubicBezTo>
                    <a:cubicBezTo>
                      <a:pt x="0" y="881"/>
                      <a:pt x="250" y="1131"/>
                      <a:pt x="572" y="1131"/>
                    </a:cubicBezTo>
                    <a:cubicBezTo>
                      <a:pt x="881" y="1131"/>
                      <a:pt x="1143" y="881"/>
                      <a:pt x="1143" y="560"/>
                    </a:cubicBezTo>
                    <a:cubicBezTo>
                      <a:pt x="1143" y="250"/>
                      <a:pt x="881"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8"/>
              <p:cNvSpPr/>
              <p:nvPr/>
            </p:nvSpPr>
            <p:spPr>
              <a:xfrm>
                <a:off x="3932325" y="4776025"/>
                <a:ext cx="96175" cy="25900"/>
              </a:xfrm>
              <a:custGeom>
                <a:avLst/>
                <a:gdLst/>
                <a:ahLst/>
                <a:cxnLst/>
                <a:rect l="l" t="t" r="r" b="b"/>
                <a:pathLst>
                  <a:path w="3847" h="1036" extrusionOk="0">
                    <a:moveTo>
                      <a:pt x="489" y="0"/>
                    </a:moveTo>
                    <a:cubicBezTo>
                      <a:pt x="215" y="0"/>
                      <a:pt x="0" y="226"/>
                      <a:pt x="0" y="488"/>
                    </a:cubicBezTo>
                    <a:lnTo>
                      <a:pt x="0" y="560"/>
                    </a:lnTo>
                    <a:cubicBezTo>
                      <a:pt x="0" y="822"/>
                      <a:pt x="215" y="1036"/>
                      <a:pt x="489" y="1036"/>
                    </a:cubicBezTo>
                    <a:lnTo>
                      <a:pt x="3370" y="1036"/>
                    </a:lnTo>
                    <a:cubicBezTo>
                      <a:pt x="3632" y="1036"/>
                      <a:pt x="3846" y="822"/>
                      <a:pt x="3846" y="560"/>
                    </a:cubicBezTo>
                    <a:lnTo>
                      <a:pt x="3846" y="488"/>
                    </a:lnTo>
                    <a:cubicBezTo>
                      <a:pt x="3846" y="214"/>
                      <a:pt x="3632" y="0"/>
                      <a:pt x="3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8"/>
              <p:cNvSpPr/>
              <p:nvPr/>
            </p:nvSpPr>
            <p:spPr>
              <a:xfrm>
                <a:off x="3941250" y="4785825"/>
                <a:ext cx="78300" cy="6275"/>
              </a:xfrm>
              <a:custGeom>
                <a:avLst/>
                <a:gdLst/>
                <a:ahLst/>
                <a:cxnLst/>
                <a:rect l="l" t="t" r="r" b="b"/>
                <a:pathLst>
                  <a:path w="3132" h="251" extrusionOk="0">
                    <a:moveTo>
                      <a:pt x="132" y="1"/>
                    </a:moveTo>
                    <a:cubicBezTo>
                      <a:pt x="60" y="1"/>
                      <a:pt x="1" y="61"/>
                      <a:pt x="1" y="132"/>
                    </a:cubicBezTo>
                    <a:cubicBezTo>
                      <a:pt x="1" y="203"/>
                      <a:pt x="60" y="251"/>
                      <a:pt x="132" y="251"/>
                    </a:cubicBezTo>
                    <a:lnTo>
                      <a:pt x="3001" y="251"/>
                    </a:lnTo>
                    <a:cubicBezTo>
                      <a:pt x="3072" y="251"/>
                      <a:pt x="3132" y="203"/>
                      <a:pt x="3132" y="132"/>
                    </a:cubicBezTo>
                    <a:cubicBezTo>
                      <a:pt x="3132" y="61"/>
                      <a:pt x="3072" y="1"/>
                      <a:pt x="3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8"/>
              <p:cNvSpPr/>
              <p:nvPr/>
            </p:nvSpPr>
            <p:spPr>
              <a:xfrm>
                <a:off x="3868625"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8"/>
              <p:cNvSpPr/>
              <p:nvPr/>
            </p:nvSpPr>
            <p:spPr>
              <a:xfrm>
                <a:off x="389870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8"/>
              <p:cNvSpPr/>
              <p:nvPr/>
            </p:nvSpPr>
            <p:spPr>
              <a:xfrm>
                <a:off x="3929050"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8"/>
              <p:cNvSpPr/>
              <p:nvPr/>
            </p:nvSpPr>
            <p:spPr>
              <a:xfrm>
                <a:off x="3959125"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8"/>
              <p:cNvSpPr/>
              <p:nvPr/>
            </p:nvSpPr>
            <p:spPr>
              <a:xfrm>
                <a:off x="3989475"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8"/>
              <p:cNvSpPr/>
              <p:nvPr/>
            </p:nvSpPr>
            <p:spPr>
              <a:xfrm>
                <a:off x="401955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8"/>
              <p:cNvSpPr/>
              <p:nvPr/>
            </p:nvSpPr>
            <p:spPr>
              <a:xfrm>
                <a:off x="4049900"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8"/>
              <p:cNvSpPr/>
              <p:nvPr/>
            </p:nvSpPr>
            <p:spPr>
              <a:xfrm>
                <a:off x="4079950" y="4851925"/>
                <a:ext cx="14025" cy="14000"/>
              </a:xfrm>
              <a:custGeom>
                <a:avLst/>
                <a:gdLst/>
                <a:ahLst/>
                <a:cxnLst/>
                <a:rect l="l" t="t" r="r" b="b"/>
                <a:pathLst>
                  <a:path w="561" h="560" extrusionOk="0">
                    <a:moveTo>
                      <a:pt x="287" y="0"/>
                    </a:moveTo>
                    <a:cubicBezTo>
                      <a:pt x="132" y="0"/>
                      <a:pt x="1" y="131"/>
                      <a:pt x="1" y="274"/>
                    </a:cubicBezTo>
                    <a:cubicBezTo>
                      <a:pt x="1" y="429"/>
                      <a:pt x="132" y="560"/>
                      <a:pt x="287" y="560"/>
                    </a:cubicBezTo>
                    <a:cubicBezTo>
                      <a:pt x="442" y="560"/>
                      <a:pt x="561" y="429"/>
                      <a:pt x="561" y="274"/>
                    </a:cubicBezTo>
                    <a:cubicBezTo>
                      <a:pt x="561" y="131"/>
                      <a:pt x="442"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0" name="Google Shape;1610;p38"/>
          <p:cNvGrpSpPr/>
          <p:nvPr/>
        </p:nvGrpSpPr>
        <p:grpSpPr>
          <a:xfrm>
            <a:off x="300407" y="213047"/>
            <a:ext cx="1073911" cy="907576"/>
            <a:chOff x="4380300" y="4287850"/>
            <a:chExt cx="336375" cy="284275"/>
          </a:xfrm>
        </p:grpSpPr>
        <p:sp>
          <p:nvSpPr>
            <p:cNvPr id="1611" name="Google Shape;1611;p38"/>
            <p:cNvSpPr/>
            <p:nvPr/>
          </p:nvSpPr>
          <p:spPr>
            <a:xfrm>
              <a:off x="4380300" y="4287850"/>
              <a:ext cx="336375" cy="284275"/>
            </a:xfrm>
            <a:custGeom>
              <a:avLst/>
              <a:gdLst/>
              <a:ahLst/>
              <a:cxnLst/>
              <a:rect l="l" t="t" r="r" b="b"/>
              <a:pathLst>
                <a:path w="13455" h="11371" extrusionOk="0">
                  <a:moveTo>
                    <a:pt x="6656" y="0"/>
                  </a:moveTo>
                  <a:cubicBezTo>
                    <a:pt x="6513" y="0"/>
                    <a:pt x="6394" y="119"/>
                    <a:pt x="6394" y="262"/>
                  </a:cubicBezTo>
                  <a:cubicBezTo>
                    <a:pt x="6394" y="369"/>
                    <a:pt x="6442" y="453"/>
                    <a:pt x="6525" y="500"/>
                  </a:cubicBezTo>
                  <a:lnTo>
                    <a:pt x="6525" y="1012"/>
                  </a:lnTo>
                  <a:cubicBezTo>
                    <a:pt x="6418" y="1060"/>
                    <a:pt x="6335" y="1179"/>
                    <a:pt x="6335" y="1310"/>
                  </a:cubicBezTo>
                  <a:cubicBezTo>
                    <a:pt x="6335" y="1453"/>
                    <a:pt x="6418" y="1560"/>
                    <a:pt x="6525" y="1619"/>
                  </a:cubicBezTo>
                  <a:lnTo>
                    <a:pt x="6525" y="2131"/>
                  </a:lnTo>
                  <a:cubicBezTo>
                    <a:pt x="6346" y="2179"/>
                    <a:pt x="6215" y="2346"/>
                    <a:pt x="6215" y="2548"/>
                  </a:cubicBezTo>
                  <a:cubicBezTo>
                    <a:pt x="6215" y="2739"/>
                    <a:pt x="6346" y="2905"/>
                    <a:pt x="6525" y="2965"/>
                  </a:cubicBezTo>
                  <a:lnTo>
                    <a:pt x="6525" y="3429"/>
                  </a:lnTo>
                  <a:lnTo>
                    <a:pt x="6215" y="3429"/>
                  </a:lnTo>
                  <a:cubicBezTo>
                    <a:pt x="6049" y="3429"/>
                    <a:pt x="5918" y="3560"/>
                    <a:pt x="5918" y="3739"/>
                  </a:cubicBezTo>
                  <a:cubicBezTo>
                    <a:pt x="5918" y="3858"/>
                    <a:pt x="5977" y="3953"/>
                    <a:pt x="6084" y="4001"/>
                  </a:cubicBezTo>
                  <a:cubicBezTo>
                    <a:pt x="3060" y="4334"/>
                    <a:pt x="667" y="7013"/>
                    <a:pt x="417" y="10370"/>
                  </a:cubicBezTo>
                  <a:cubicBezTo>
                    <a:pt x="191" y="10370"/>
                    <a:pt x="0" y="10549"/>
                    <a:pt x="0" y="10775"/>
                  </a:cubicBezTo>
                  <a:lnTo>
                    <a:pt x="0" y="10966"/>
                  </a:lnTo>
                  <a:cubicBezTo>
                    <a:pt x="0" y="11192"/>
                    <a:pt x="179" y="11371"/>
                    <a:pt x="417" y="11371"/>
                  </a:cubicBezTo>
                  <a:lnTo>
                    <a:pt x="13050" y="11371"/>
                  </a:lnTo>
                  <a:cubicBezTo>
                    <a:pt x="13276" y="11371"/>
                    <a:pt x="13454" y="11192"/>
                    <a:pt x="13454" y="10966"/>
                  </a:cubicBezTo>
                  <a:lnTo>
                    <a:pt x="13454" y="10775"/>
                  </a:lnTo>
                  <a:cubicBezTo>
                    <a:pt x="13454" y="10549"/>
                    <a:pt x="13276" y="10370"/>
                    <a:pt x="13050" y="10370"/>
                  </a:cubicBezTo>
                  <a:lnTo>
                    <a:pt x="13002" y="10370"/>
                  </a:lnTo>
                  <a:cubicBezTo>
                    <a:pt x="12740" y="6977"/>
                    <a:pt x="10311" y="4286"/>
                    <a:pt x="7251" y="4001"/>
                  </a:cubicBezTo>
                  <a:cubicBezTo>
                    <a:pt x="7347" y="3941"/>
                    <a:pt x="7406" y="3846"/>
                    <a:pt x="7406" y="3739"/>
                  </a:cubicBezTo>
                  <a:cubicBezTo>
                    <a:pt x="7406" y="3560"/>
                    <a:pt x="7263" y="3429"/>
                    <a:pt x="7097" y="3429"/>
                  </a:cubicBezTo>
                  <a:lnTo>
                    <a:pt x="6787" y="3429"/>
                  </a:lnTo>
                  <a:lnTo>
                    <a:pt x="6787" y="2965"/>
                  </a:lnTo>
                  <a:cubicBezTo>
                    <a:pt x="6966" y="2905"/>
                    <a:pt x="7097" y="2739"/>
                    <a:pt x="7097" y="2548"/>
                  </a:cubicBezTo>
                  <a:cubicBezTo>
                    <a:pt x="7097" y="2346"/>
                    <a:pt x="6966" y="2179"/>
                    <a:pt x="6787" y="2131"/>
                  </a:cubicBezTo>
                  <a:lnTo>
                    <a:pt x="6787" y="1619"/>
                  </a:lnTo>
                  <a:cubicBezTo>
                    <a:pt x="6906" y="1560"/>
                    <a:pt x="6989" y="1453"/>
                    <a:pt x="6989" y="1310"/>
                  </a:cubicBezTo>
                  <a:cubicBezTo>
                    <a:pt x="6989" y="1179"/>
                    <a:pt x="6906" y="1060"/>
                    <a:pt x="6787" y="1012"/>
                  </a:cubicBezTo>
                  <a:lnTo>
                    <a:pt x="6787" y="500"/>
                  </a:lnTo>
                  <a:cubicBezTo>
                    <a:pt x="6870" y="453"/>
                    <a:pt x="6930" y="369"/>
                    <a:pt x="6930" y="262"/>
                  </a:cubicBezTo>
                  <a:cubicBezTo>
                    <a:pt x="6930" y="119"/>
                    <a:pt x="6811" y="0"/>
                    <a:pt x="6656"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 name="Google Shape;1612;p38"/>
            <p:cNvGrpSpPr/>
            <p:nvPr/>
          </p:nvGrpSpPr>
          <p:grpSpPr>
            <a:xfrm>
              <a:off x="4380300" y="4287850"/>
              <a:ext cx="336375" cy="284275"/>
              <a:chOff x="4380300" y="4571525"/>
              <a:chExt cx="336375" cy="284275"/>
            </a:xfrm>
          </p:grpSpPr>
          <p:sp>
            <p:nvSpPr>
              <p:cNvPr id="1613" name="Google Shape;1613;p38"/>
              <p:cNvSpPr/>
              <p:nvPr/>
            </p:nvSpPr>
            <p:spPr>
              <a:xfrm>
                <a:off x="4543425" y="4576875"/>
                <a:ext cx="6550" cy="141725"/>
              </a:xfrm>
              <a:custGeom>
                <a:avLst/>
                <a:gdLst/>
                <a:ahLst/>
                <a:cxnLst/>
                <a:rect l="l" t="t" r="r" b="b"/>
                <a:pathLst>
                  <a:path w="262" h="5669" extrusionOk="0">
                    <a:moveTo>
                      <a:pt x="0" y="1"/>
                    </a:moveTo>
                    <a:lnTo>
                      <a:pt x="0" y="5668"/>
                    </a:lnTo>
                    <a:lnTo>
                      <a:pt x="262" y="5668"/>
                    </a:lnTo>
                    <a:lnTo>
                      <a:pt x="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8"/>
              <p:cNvSpPr/>
              <p:nvPr/>
            </p:nvSpPr>
            <p:spPr>
              <a:xfrm>
                <a:off x="4390125" y="4670950"/>
                <a:ext cx="315825" cy="174750"/>
              </a:xfrm>
              <a:custGeom>
                <a:avLst/>
                <a:gdLst/>
                <a:ahLst/>
                <a:cxnLst/>
                <a:rect l="l" t="t" r="r" b="b"/>
                <a:pathLst>
                  <a:path w="12633" h="6990" extrusionOk="0">
                    <a:moveTo>
                      <a:pt x="6311" y="0"/>
                    </a:moveTo>
                    <a:cubicBezTo>
                      <a:pt x="2822" y="0"/>
                      <a:pt x="0" y="3132"/>
                      <a:pt x="0" y="6989"/>
                    </a:cubicBezTo>
                    <a:lnTo>
                      <a:pt x="12633" y="6989"/>
                    </a:lnTo>
                    <a:cubicBezTo>
                      <a:pt x="12633" y="3132"/>
                      <a:pt x="9811" y="0"/>
                      <a:pt x="6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8"/>
              <p:cNvSpPr/>
              <p:nvPr/>
            </p:nvSpPr>
            <p:spPr>
              <a:xfrm>
                <a:off x="4535675" y="4624200"/>
                <a:ext cx="22050" cy="22050"/>
              </a:xfrm>
              <a:custGeom>
                <a:avLst/>
                <a:gdLst/>
                <a:ahLst/>
                <a:cxnLst/>
                <a:rect l="l" t="t" r="r" b="b"/>
                <a:pathLst>
                  <a:path w="882" h="882" extrusionOk="0">
                    <a:moveTo>
                      <a:pt x="441" y="1"/>
                    </a:moveTo>
                    <a:cubicBezTo>
                      <a:pt x="203" y="1"/>
                      <a:pt x="0" y="203"/>
                      <a:pt x="0" y="441"/>
                    </a:cubicBezTo>
                    <a:cubicBezTo>
                      <a:pt x="0" y="680"/>
                      <a:pt x="203" y="882"/>
                      <a:pt x="441" y="882"/>
                    </a:cubicBezTo>
                    <a:cubicBezTo>
                      <a:pt x="691" y="882"/>
                      <a:pt x="882" y="680"/>
                      <a:pt x="882" y="441"/>
                    </a:cubicBezTo>
                    <a:cubicBezTo>
                      <a:pt x="882" y="203"/>
                      <a:pt x="69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8"/>
              <p:cNvSpPr/>
              <p:nvPr/>
            </p:nvSpPr>
            <p:spPr>
              <a:xfrm>
                <a:off x="4538650" y="4596225"/>
                <a:ext cx="16400" cy="16400"/>
              </a:xfrm>
              <a:custGeom>
                <a:avLst/>
                <a:gdLst/>
                <a:ahLst/>
                <a:cxnLst/>
                <a:rect l="l" t="t" r="r" b="b"/>
                <a:pathLst>
                  <a:path w="656" h="656" extrusionOk="0">
                    <a:moveTo>
                      <a:pt x="322" y="1"/>
                    </a:moveTo>
                    <a:cubicBezTo>
                      <a:pt x="143" y="1"/>
                      <a:pt x="1" y="144"/>
                      <a:pt x="1" y="334"/>
                    </a:cubicBezTo>
                    <a:cubicBezTo>
                      <a:pt x="1" y="513"/>
                      <a:pt x="143" y="656"/>
                      <a:pt x="322" y="656"/>
                    </a:cubicBezTo>
                    <a:cubicBezTo>
                      <a:pt x="501" y="656"/>
                      <a:pt x="655" y="513"/>
                      <a:pt x="655" y="334"/>
                    </a:cubicBezTo>
                    <a:cubicBezTo>
                      <a:pt x="655" y="144"/>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8"/>
              <p:cNvSpPr/>
              <p:nvPr/>
            </p:nvSpPr>
            <p:spPr>
              <a:xfrm>
                <a:off x="4540150" y="4571525"/>
                <a:ext cx="13400" cy="13425"/>
              </a:xfrm>
              <a:custGeom>
                <a:avLst/>
                <a:gdLst/>
                <a:ahLst/>
                <a:cxnLst/>
                <a:rect l="l" t="t" r="r" b="b"/>
                <a:pathLst>
                  <a:path w="536" h="537" extrusionOk="0">
                    <a:moveTo>
                      <a:pt x="262" y="1"/>
                    </a:moveTo>
                    <a:cubicBezTo>
                      <a:pt x="119" y="1"/>
                      <a:pt x="0" y="120"/>
                      <a:pt x="0" y="274"/>
                    </a:cubicBezTo>
                    <a:cubicBezTo>
                      <a:pt x="0" y="417"/>
                      <a:pt x="119" y="536"/>
                      <a:pt x="262" y="536"/>
                    </a:cubicBezTo>
                    <a:cubicBezTo>
                      <a:pt x="417" y="536"/>
                      <a:pt x="536" y="417"/>
                      <a:pt x="536" y="274"/>
                    </a:cubicBezTo>
                    <a:cubicBezTo>
                      <a:pt x="536" y="120"/>
                      <a:pt x="417" y="1"/>
                      <a:pt x="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8"/>
              <p:cNvSpPr/>
              <p:nvPr/>
            </p:nvSpPr>
            <p:spPr>
              <a:xfrm>
                <a:off x="4380300" y="4830775"/>
                <a:ext cx="336375" cy="25025"/>
              </a:xfrm>
              <a:custGeom>
                <a:avLst/>
                <a:gdLst/>
                <a:ahLst/>
                <a:cxnLst/>
                <a:rect l="l" t="t" r="r" b="b"/>
                <a:pathLst>
                  <a:path w="13455" h="1001" extrusionOk="0">
                    <a:moveTo>
                      <a:pt x="405" y="1"/>
                    </a:moveTo>
                    <a:cubicBezTo>
                      <a:pt x="179" y="1"/>
                      <a:pt x="0" y="191"/>
                      <a:pt x="0" y="418"/>
                    </a:cubicBezTo>
                    <a:lnTo>
                      <a:pt x="0" y="596"/>
                    </a:lnTo>
                    <a:cubicBezTo>
                      <a:pt x="0" y="822"/>
                      <a:pt x="179" y="1001"/>
                      <a:pt x="405" y="1001"/>
                    </a:cubicBezTo>
                    <a:lnTo>
                      <a:pt x="13038" y="1001"/>
                    </a:lnTo>
                    <a:cubicBezTo>
                      <a:pt x="13276" y="1001"/>
                      <a:pt x="13454" y="822"/>
                      <a:pt x="13454" y="596"/>
                    </a:cubicBezTo>
                    <a:lnTo>
                      <a:pt x="13454" y="418"/>
                    </a:lnTo>
                    <a:cubicBezTo>
                      <a:pt x="13454" y="179"/>
                      <a:pt x="13264" y="1"/>
                      <a:pt x="130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8"/>
              <p:cNvSpPr/>
              <p:nvPr/>
            </p:nvSpPr>
            <p:spPr>
              <a:xfrm>
                <a:off x="4490725" y="4721700"/>
                <a:ext cx="31575" cy="28300"/>
              </a:xfrm>
              <a:custGeom>
                <a:avLst/>
                <a:gdLst/>
                <a:ahLst/>
                <a:cxnLst/>
                <a:rect l="l" t="t" r="r" b="b"/>
                <a:pathLst>
                  <a:path w="1263" h="1132" extrusionOk="0">
                    <a:moveTo>
                      <a:pt x="634" y="0"/>
                    </a:moveTo>
                    <a:cubicBezTo>
                      <a:pt x="503" y="0"/>
                      <a:pt x="370" y="45"/>
                      <a:pt x="263" y="137"/>
                    </a:cubicBezTo>
                    <a:cubicBezTo>
                      <a:pt x="24" y="340"/>
                      <a:pt x="1" y="697"/>
                      <a:pt x="203" y="935"/>
                    </a:cubicBezTo>
                    <a:cubicBezTo>
                      <a:pt x="320" y="1065"/>
                      <a:pt x="477" y="1131"/>
                      <a:pt x="633" y="1131"/>
                    </a:cubicBezTo>
                    <a:cubicBezTo>
                      <a:pt x="763" y="1131"/>
                      <a:pt x="893" y="1086"/>
                      <a:pt x="1001" y="994"/>
                    </a:cubicBezTo>
                    <a:cubicBezTo>
                      <a:pt x="1239" y="792"/>
                      <a:pt x="1263" y="435"/>
                      <a:pt x="1060" y="197"/>
                    </a:cubicBezTo>
                    <a:cubicBezTo>
                      <a:pt x="949" y="66"/>
                      <a:pt x="792" y="0"/>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8"/>
              <p:cNvSpPr/>
              <p:nvPr/>
            </p:nvSpPr>
            <p:spPr>
              <a:xfrm>
                <a:off x="4569300" y="4721700"/>
                <a:ext cx="31275" cy="28300"/>
              </a:xfrm>
              <a:custGeom>
                <a:avLst/>
                <a:gdLst/>
                <a:ahLst/>
                <a:cxnLst/>
                <a:rect l="l" t="t" r="r" b="b"/>
                <a:pathLst>
                  <a:path w="1251" h="1132" extrusionOk="0">
                    <a:moveTo>
                      <a:pt x="622" y="0"/>
                    </a:moveTo>
                    <a:cubicBezTo>
                      <a:pt x="491" y="0"/>
                      <a:pt x="359" y="45"/>
                      <a:pt x="251" y="137"/>
                    </a:cubicBezTo>
                    <a:cubicBezTo>
                      <a:pt x="25" y="340"/>
                      <a:pt x="1" y="697"/>
                      <a:pt x="203" y="935"/>
                    </a:cubicBezTo>
                    <a:cubicBezTo>
                      <a:pt x="314" y="1065"/>
                      <a:pt x="471" y="1131"/>
                      <a:pt x="628" y="1131"/>
                    </a:cubicBezTo>
                    <a:cubicBezTo>
                      <a:pt x="757" y="1131"/>
                      <a:pt x="887" y="1086"/>
                      <a:pt x="989" y="994"/>
                    </a:cubicBezTo>
                    <a:cubicBezTo>
                      <a:pt x="1227" y="792"/>
                      <a:pt x="1251" y="435"/>
                      <a:pt x="1049" y="197"/>
                    </a:cubicBezTo>
                    <a:cubicBezTo>
                      <a:pt x="938" y="66"/>
                      <a:pt x="781" y="0"/>
                      <a:pt x="6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8"/>
              <p:cNvSpPr/>
              <p:nvPr/>
            </p:nvSpPr>
            <p:spPr>
              <a:xfrm>
                <a:off x="4487450" y="4767975"/>
                <a:ext cx="116700" cy="31275"/>
              </a:xfrm>
              <a:custGeom>
                <a:avLst/>
                <a:gdLst/>
                <a:ahLst/>
                <a:cxnLst/>
                <a:rect l="l" t="t" r="r" b="b"/>
                <a:pathLst>
                  <a:path w="4668" h="1251" extrusionOk="0">
                    <a:moveTo>
                      <a:pt x="584" y="1"/>
                    </a:moveTo>
                    <a:cubicBezTo>
                      <a:pt x="263" y="1"/>
                      <a:pt x="1" y="263"/>
                      <a:pt x="1" y="584"/>
                    </a:cubicBezTo>
                    <a:lnTo>
                      <a:pt x="1" y="667"/>
                    </a:lnTo>
                    <a:cubicBezTo>
                      <a:pt x="1" y="989"/>
                      <a:pt x="263" y="1251"/>
                      <a:pt x="584" y="1251"/>
                    </a:cubicBezTo>
                    <a:lnTo>
                      <a:pt x="4084" y="1251"/>
                    </a:lnTo>
                    <a:cubicBezTo>
                      <a:pt x="4406" y="1251"/>
                      <a:pt x="4668" y="989"/>
                      <a:pt x="4668" y="667"/>
                    </a:cubicBezTo>
                    <a:lnTo>
                      <a:pt x="4668" y="584"/>
                    </a:lnTo>
                    <a:cubicBezTo>
                      <a:pt x="4668" y="263"/>
                      <a:pt x="4406" y="1"/>
                      <a:pt x="4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8"/>
              <p:cNvSpPr/>
              <p:nvPr/>
            </p:nvSpPr>
            <p:spPr>
              <a:xfrm>
                <a:off x="4498175" y="4779575"/>
                <a:ext cx="94975" cy="7775"/>
              </a:xfrm>
              <a:custGeom>
                <a:avLst/>
                <a:gdLst/>
                <a:ahLst/>
                <a:cxnLst/>
                <a:rect l="l" t="t" r="r" b="b"/>
                <a:pathLst>
                  <a:path w="3799" h="311" extrusionOk="0">
                    <a:moveTo>
                      <a:pt x="155" y="1"/>
                    </a:moveTo>
                    <a:cubicBezTo>
                      <a:pt x="72" y="1"/>
                      <a:pt x="0" y="72"/>
                      <a:pt x="0" y="156"/>
                    </a:cubicBezTo>
                    <a:cubicBezTo>
                      <a:pt x="0" y="239"/>
                      <a:pt x="72" y="311"/>
                      <a:pt x="155" y="311"/>
                    </a:cubicBezTo>
                    <a:lnTo>
                      <a:pt x="3644" y="311"/>
                    </a:lnTo>
                    <a:cubicBezTo>
                      <a:pt x="3727" y="311"/>
                      <a:pt x="3798" y="239"/>
                      <a:pt x="3798" y="156"/>
                    </a:cubicBezTo>
                    <a:cubicBezTo>
                      <a:pt x="3798" y="72"/>
                      <a:pt x="3739" y="1"/>
                      <a:pt x="3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8"/>
              <p:cNvSpPr/>
              <p:nvPr/>
            </p:nvSpPr>
            <p:spPr>
              <a:xfrm>
                <a:off x="4528225" y="4657250"/>
                <a:ext cx="37250" cy="15500"/>
              </a:xfrm>
              <a:custGeom>
                <a:avLst/>
                <a:gdLst/>
                <a:ahLst/>
                <a:cxnLst/>
                <a:rect l="l" t="t" r="r" b="b"/>
                <a:pathLst>
                  <a:path w="1490" h="620" extrusionOk="0">
                    <a:moveTo>
                      <a:pt x="298" y="0"/>
                    </a:moveTo>
                    <a:cubicBezTo>
                      <a:pt x="132" y="0"/>
                      <a:pt x="1" y="143"/>
                      <a:pt x="1" y="310"/>
                    </a:cubicBezTo>
                    <a:cubicBezTo>
                      <a:pt x="1" y="477"/>
                      <a:pt x="132" y="620"/>
                      <a:pt x="298" y="620"/>
                    </a:cubicBezTo>
                    <a:lnTo>
                      <a:pt x="1180" y="620"/>
                    </a:lnTo>
                    <a:cubicBezTo>
                      <a:pt x="1346" y="620"/>
                      <a:pt x="1489" y="477"/>
                      <a:pt x="1489" y="310"/>
                    </a:cubicBezTo>
                    <a:cubicBezTo>
                      <a:pt x="1489" y="143"/>
                      <a:pt x="1346" y="0"/>
                      <a:pt x="1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4" name="Google Shape;1624;p38"/>
          <p:cNvGrpSpPr/>
          <p:nvPr/>
        </p:nvGrpSpPr>
        <p:grpSpPr>
          <a:xfrm>
            <a:off x="1543941" y="4379112"/>
            <a:ext cx="744312" cy="221985"/>
            <a:chOff x="8652775" y="883650"/>
            <a:chExt cx="120875" cy="36050"/>
          </a:xfrm>
        </p:grpSpPr>
        <p:sp>
          <p:nvSpPr>
            <p:cNvPr id="1625" name="Google Shape;1625;p3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38"/>
          <p:cNvGrpSpPr/>
          <p:nvPr/>
        </p:nvGrpSpPr>
        <p:grpSpPr>
          <a:xfrm>
            <a:off x="930016" y="2743157"/>
            <a:ext cx="234762" cy="218290"/>
            <a:chOff x="8652775" y="883650"/>
            <a:chExt cx="38125" cy="35450"/>
          </a:xfrm>
        </p:grpSpPr>
        <p:sp>
          <p:nvSpPr>
            <p:cNvPr id="1650" name="Google Shape;1650;p3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TextBox 12">
            <a:extLst>
              <a:ext uri="{FF2B5EF4-FFF2-40B4-BE49-F238E27FC236}">
                <a16:creationId xmlns:a16="http://schemas.microsoft.com/office/drawing/2014/main" id="{3D4417D6-AB1A-371C-FB5F-CDE8AAC11E70}"/>
              </a:ext>
            </a:extLst>
          </p:cNvPr>
          <p:cNvSpPr txBox="1"/>
          <p:nvPr/>
        </p:nvSpPr>
        <p:spPr>
          <a:xfrm>
            <a:off x="2444901" y="2136421"/>
            <a:ext cx="4254198" cy="738664"/>
          </a:xfrm>
          <a:prstGeom prst="rect">
            <a:avLst/>
          </a:prstGeom>
          <a:noFill/>
        </p:spPr>
        <p:txBody>
          <a:bodyPr wrap="square">
            <a:spAutoFit/>
          </a:bodyPr>
          <a:lstStyle/>
          <a:p>
            <a:r>
              <a:rPr lang="en-US" dirty="0">
                <a:solidFill>
                  <a:srgbClr val="0A5287"/>
                </a:solidFill>
                <a:effectLst/>
                <a:latin typeface="Helvetica" pitchFamily="2" charset="0"/>
              </a:rPr>
              <a:t>from </a:t>
            </a:r>
            <a:r>
              <a:rPr lang="en-US" dirty="0" err="1">
                <a:solidFill>
                  <a:srgbClr val="18C0FF"/>
                </a:solidFill>
                <a:effectLst/>
                <a:latin typeface="Helvetica" pitchFamily="2" charset="0"/>
              </a:rPr>
              <a:t>sklearn.preprocessing</a:t>
            </a:r>
            <a:r>
              <a:rPr lang="en-US" dirty="0">
                <a:solidFill>
                  <a:srgbClr val="18C0FF"/>
                </a:solidFill>
                <a:effectLst/>
                <a:latin typeface="Helvetica" pitchFamily="2" charset="0"/>
              </a:rPr>
              <a:t> </a:t>
            </a:r>
            <a:r>
              <a:rPr lang="en-US" dirty="0">
                <a:solidFill>
                  <a:srgbClr val="0A5287"/>
                </a:solidFill>
                <a:effectLst/>
                <a:latin typeface="Helvetica" pitchFamily="2" charset="0"/>
              </a:rPr>
              <a:t>import </a:t>
            </a:r>
            <a:r>
              <a:rPr lang="en-US" dirty="0">
                <a:solidFill>
                  <a:srgbClr val="000075"/>
                </a:solidFill>
                <a:effectLst/>
                <a:latin typeface="Helvetica" pitchFamily="2" charset="0"/>
              </a:rPr>
              <a:t>Imputer </a:t>
            </a:r>
          </a:p>
          <a:p>
            <a:r>
              <a:rPr lang="en-US" dirty="0">
                <a:solidFill>
                  <a:srgbClr val="000075"/>
                </a:solidFill>
                <a:effectLst/>
                <a:latin typeface="Helvetica" pitchFamily="2" charset="0"/>
              </a:rPr>
              <a:t>imputer </a:t>
            </a:r>
            <a:r>
              <a:rPr lang="en-US" dirty="0">
                <a:solidFill>
                  <a:srgbClr val="000000"/>
                </a:solidFill>
                <a:effectLst/>
                <a:latin typeface="Helvetica" pitchFamily="2" charset="0"/>
              </a:rPr>
              <a:t>= </a:t>
            </a:r>
            <a:r>
              <a:rPr lang="en-US" dirty="0">
                <a:solidFill>
                  <a:srgbClr val="000075"/>
                </a:solidFill>
                <a:effectLst/>
                <a:latin typeface="Helvetica" pitchFamily="2" charset="0"/>
              </a:rPr>
              <a:t>Imputer</a:t>
            </a:r>
            <a:r>
              <a:rPr lang="en-US" dirty="0">
                <a:solidFill>
                  <a:srgbClr val="000000"/>
                </a:solidFill>
                <a:effectLst/>
                <a:latin typeface="Helvetica" pitchFamily="2" charset="0"/>
              </a:rPr>
              <a:t>(</a:t>
            </a:r>
            <a:r>
              <a:rPr lang="en-US" dirty="0">
                <a:solidFill>
                  <a:srgbClr val="000075"/>
                </a:solidFill>
                <a:effectLst/>
                <a:latin typeface="Helvetica" pitchFamily="2" charset="0"/>
              </a:rPr>
              <a:t>strategy</a:t>
            </a:r>
            <a:r>
              <a:rPr lang="en-US" dirty="0">
                <a:solidFill>
                  <a:srgbClr val="000000"/>
                </a:solidFill>
                <a:effectLst/>
                <a:latin typeface="Helvetica" pitchFamily="2" charset="0"/>
              </a:rPr>
              <a:t>=</a:t>
            </a:r>
            <a:r>
              <a:rPr lang="en-US" dirty="0">
                <a:solidFill>
                  <a:srgbClr val="BE1F04"/>
                </a:solidFill>
                <a:effectLst/>
                <a:latin typeface="Helvetica" pitchFamily="2" charset="0"/>
              </a:rPr>
              <a:t>"median"</a:t>
            </a:r>
            <a:r>
              <a:rPr lang="en-US" dirty="0">
                <a:solidFill>
                  <a:srgbClr val="000000"/>
                </a:solidFill>
                <a:effectLst/>
                <a:latin typeface="Helvetica" pitchFamily="2" charset="0"/>
              </a:rPr>
              <a:t>)</a:t>
            </a:r>
          </a:p>
          <a:p>
            <a:r>
              <a:rPr lang="en-US" dirty="0" err="1">
                <a:solidFill>
                  <a:srgbClr val="000075"/>
                </a:solidFill>
                <a:effectLst/>
                <a:latin typeface="Helvetica" pitchFamily="2" charset="0"/>
              </a:rPr>
              <a:t>imputer</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fit</a:t>
            </a:r>
            <a:r>
              <a:rPr lang="en-US" dirty="0">
                <a:solidFill>
                  <a:srgbClr val="000000"/>
                </a:solidFill>
                <a:effectLst/>
                <a:latin typeface="Helvetica" pitchFamily="2" charset="0"/>
              </a:rPr>
              <a:t>(</a:t>
            </a:r>
            <a:r>
              <a:rPr lang="en-US" dirty="0" err="1">
                <a:solidFill>
                  <a:srgbClr val="000075"/>
                </a:solidFill>
                <a:effectLst/>
                <a:latin typeface="Helvetica" pitchFamily="2" charset="0"/>
              </a:rPr>
              <a:t>housing_num</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p:txBody>
      </p:sp>
      <p:sp>
        <p:nvSpPr>
          <p:cNvPr id="14" name="Google Shape;1558;p38">
            <a:extLst>
              <a:ext uri="{FF2B5EF4-FFF2-40B4-BE49-F238E27FC236}">
                <a16:creationId xmlns:a16="http://schemas.microsoft.com/office/drawing/2014/main" id="{8748EA97-6569-1EEE-D198-696EC2739927}"/>
              </a:ext>
            </a:extLst>
          </p:cNvPr>
          <p:cNvSpPr txBox="1">
            <a:spLocks/>
          </p:cNvSpPr>
          <p:nvPr/>
        </p:nvSpPr>
        <p:spPr>
          <a:xfrm>
            <a:off x="1778704" y="3074280"/>
            <a:ext cx="6365669" cy="2162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lgn="l"/>
            <a:r>
              <a:rPr lang="en-US" dirty="0"/>
              <a:t>More advanced imputers:</a:t>
            </a:r>
          </a:p>
          <a:p>
            <a:pPr marL="285750" indent="-285750" algn="l">
              <a:buFont typeface="Arial" panose="020B0604020202020204" pitchFamily="34" charset="0"/>
              <a:buChar char="•"/>
            </a:pPr>
            <a:r>
              <a:rPr lang="en-US" dirty="0" err="1"/>
              <a:t>Knn</a:t>
            </a:r>
            <a:r>
              <a:rPr lang="en-US" dirty="0"/>
              <a:t> imputer: replaces each missing value with the mean of the </a:t>
            </a:r>
            <a:r>
              <a:rPr lang="en-US" dirty="0" err="1"/>
              <a:t>k_nearest</a:t>
            </a:r>
            <a:r>
              <a:rPr lang="en-US" dirty="0"/>
              <a:t> neighbors values for that feature</a:t>
            </a:r>
          </a:p>
          <a:p>
            <a:pPr marL="285750" indent="-285750" algn="l">
              <a:buFont typeface="Arial" panose="020B0604020202020204" pitchFamily="34" charset="0"/>
              <a:buChar char="•"/>
            </a:pPr>
            <a:r>
              <a:rPr lang="en-US" dirty="0"/>
              <a:t>Iterative imputer: makes a regression model per feature to predict the missing value and iterates a bunch of time to improve the model</a:t>
            </a:r>
          </a:p>
          <a:p>
            <a:pPr marL="285750" indent="-285750" algn="l">
              <a:buFont typeface="Arial" panose="020B0604020202020204" pitchFamily="34" charset="0"/>
              <a:buChar char="•"/>
            </a:pPr>
            <a:endParaRPr lang="en-US" dirty="0"/>
          </a:p>
          <a:p>
            <a:pPr marL="285750" indent="-285750" algn="l">
              <a:buFont typeface="Arial" panose="020B0604020202020204" pitchFamily="34" charset="0"/>
              <a:buChar char="•"/>
            </a:pPr>
            <a:endParaRPr lang="en-US" dirty="0"/>
          </a:p>
          <a:p>
            <a:pPr marL="0" indent="0" algn="l"/>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55"/>
        <p:cNvGrpSpPr/>
        <p:nvPr/>
      </p:nvGrpSpPr>
      <p:grpSpPr>
        <a:xfrm>
          <a:off x="0" y="0"/>
          <a:ext cx="0" cy="0"/>
          <a:chOff x="0" y="0"/>
          <a:chExt cx="0" cy="0"/>
        </a:xfrm>
      </p:grpSpPr>
      <p:sp>
        <p:nvSpPr>
          <p:cNvPr id="1556" name="Google Shape;1556;p38"/>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r>
              <a:rPr lang="en-US" dirty="0">
                <a:solidFill>
                  <a:srgbClr val="000000"/>
                </a:solidFill>
                <a:effectLst/>
                <a:latin typeface="Helvetica" pitchFamily="2" charset="0"/>
              </a:rPr>
              <a:t>SCIKIT-LEARN DESIGN</a:t>
            </a:r>
          </a:p>
        </p:txBody>
      </p:sp>
      <p:sp>
        <p:nvSpPr>
          <p:cNvPr id="1558" name="Google Shape;1558;p38"/>
          <p:cNvSpPr txBox="1">
            <a:spLocks noGrp="1"/>
          </p:cNvSpPr>
          <p:nvPr>
            <p:ph type="subTitle" idx="1"/>
          </p:nvPr>
        </p:nvSpPr>
        <p:spPr>
          <a:xfrm>
            <a:off x="1630302" y="1342225"/>
            <a:ext cx="6365669" cy="831300"/>
          </a:xfrm>
          <a:prstGeom prst="rect">
            <a:avLst/>
          </a:prstGeom>
        </p:spPr>
        <p:txBody>
          <a:bodyPr spcFirstLastPara="1" wrap="square" lIns="91425" tIns="91425" rIns="91425" bIns="91425" anchor="t" anchorCtr="0">
            <a:noAutofit/>
          </a:bodyPr>
          <a:lstStyle/>
          <a:p>
            <a:pPr algn="l">
              <a:buFont typeface="+mj-lt"/>
              <a:buAutoNum type="arabicPeriod"/>
            </a:pPr>
            <a:r>
              <a:rPr lang="en-US" b="1" i="0" dirty="0">
                <a:solidFill>
                  <a:srgbClr val="0D0D0D"/>
                </a:solidFill>
                <a:effectLst/>
                <a:latin typeface="Söhne"/>
              </a:rPr>
              <a:t>Easy to Use</a:t>
            </a:r>
            <a:r>
              <a:rPr lang="en-US" b="0" i="0" dirty="0">
                <a:solidFill>
                  <a:srgbClr val="0D0D0D"/>
                </a:solidFill>
                <a:effectLst/>
                <a:latin typeface="Söhne"/>
              </a:rPr>
              <a:t>: Scikit-Learn has a consistent way of doing things, so you don't have to learn new tricks for each different tool. Whether you're estimating parameters, transforming data, or making predictions, the process is straightforward and similar across different tools.</a:t>
            </a:r>
          </a:p>
          <a:p>
            <a:pPr algn="l">
              <a:buFont typeface="+mj-lt"/>
              <a:buAutoNum type="arabicPeriod"/>
            </a:pPr>
            <a:r>
              <a:rPr lang="en-US" b="1" i="0" dirty="0">
                <a:solidFill>
                  <a:srgbClr val="0D0D0D"/>
                </a:solidFill>
                <a:effectLst/>
                <a:latin typeface="Söhne"/>
              </a:rPr>
              <a:t>Accessible Information</a:t>
            </a:r>
            <a:r>
              <a:rPr lang="en-US" b="0" i="0" dirty="0">
                <a:solidFill>
                  <a:srgbClr val="0D0D0D"/>
                </a:solidFill>
                <a:effectLst/>
                <a:latin typeface="Söhne"/>
              </a:rPr>
              <a:t>: You can easily see what settings were used and what the model learned. This makes it easier to understand and trust the results.</a:t>
            </a:r>
          </a:p>
          <a:p>
            <a:pPr algn="l">
              <a:buFont typeface="+mj-lt"/>
              <a:buAutoNum type="arabicPeriod"/>
            </a:pPr>
            <a:r>
              <a:rPr lang="en-US" b="1" i="0" dirty="0">
                <a:solidFill>
                  <a:srgbClr val="0D0D0D"/>
                </a:solidFill>
                <a:effectLst/>
                <a:latin typeface="Söhne"/>
              </a:rPr>
              <a:t>Using Familiar Tools</a:t>
            </a:r>
            <a:r>
              <a:rPr lang="en-US" b="0" i="0" dirty="0">
                <a:solidFill>
                  <a:srgbClr val="0D0D0D"/>
                </a:solidFill>
                <a:effectLst/>
                <a:latin typeface="Söhne"/>
              </a:rPr>
              <a:t>: Scikit-Learn uses standard tools like NumPy arrays and Python numbers, so you don't have to learn new data formats or ways of working with data.</a:t>
            </a:r>
          </a:p>
          <a:p>
            <a:pPr algn="l">
              <a:buFont typeface="+mj-lt"/>
              <a:buAutoNum type="arabicPeriod"/>
            </a:pPr>
            <a:r>
              <a:rPr lang="en-US" b="1" i="0" dirty="0">
                <a:solidFill>
                  <a:srgbClr val="0D0D0D"/>
                </a:solidFill>
                <a:effectLst/>
                <a:latin typeface="Söhne"/>
              </a:rPr>
              <a:t>Mix and Match</a:t>
            </a:r>
            <a:r>
              <a:rPr lang="en-US" b="0" i="0" dirty="0">
                <a:solidFill>
                  <a:srgbClr val="0D0D0D"/>
                </a:solidFill>
                <a:effectLst/>
                <a:latin typeface="Söhne"/>
              </a:rPr>
              <a:t>: You can combine different tools to create more complex models. For example, you can chain together data transformers and prediction models to create a pipeline that does everything you need.</a:t>
            </a:r>
          </a:p>
        </p:txBody>
      </p:sp>
      <p:grpSp>
        <p:nvGrpSpPr>
          <p:cNvPr id="1586" name="Google Shape;1586;p38"/>
          <p:cNvGrpSpPr/>
          <p:nvPr/>
        </p:nvGrpSpPr>
        <p:grpSpPr>
          <a:xfrm>
            <a:off x="252500" y="234487"/>
            <a:ext cx="1052121" cy="990345"/>
            <a:chOff x="3685713" y="4288888"/>
            <a:chExt cx="329550" cy="310200"/>
          </a:xfrm>
        </p:grpSpPr>
        <p:sp>
          <p:nvSpPr>
            <p:cNvPr id="1587" name="Google Shape;1587;p38"/>
            <p:cNvSpPr/>
            <p:nvPr/>
          </p:nvSpPr>
          <p:spPr>
            <a:xfrm>
              <a:off x="3685713" y="4288888"/>
              <a:ext cx="329550" cy="310200"/>
            </a:xfrm>
            <a:custGeom>
              <a:avLst/>
              <a:gdLst/>
              <a:ahLst/>
              <a:cxnLst/>
              <a:rect l="l" t="t" r="r" b="b"/>
              <a:pathLst>
                <a:path w="13182" h="12408" extrusionOk="0">
                  <a:moveTo>
                    <a:pt x="6740" y="1"/>
                  </a:moveTo>
                  <a:cubicBezTo>
                    <a:pt x="6430" y="1"/>
                    <a:pt x="6168" y="263"/>
                    <a:pt x="6168" y="572"/>
                  </a:cubicBezTo>
                  <a:cubicBezTo>
                    <a:pt x="6168" y="834"/>
                    <a:pt x="6347" y="1049"/>
                    <a:pt x="6597" y="1120"/>
                  </a:cubicBezTo>
                  <a:lnTo>
                    <a:pt x="6585" y="1120"/>
                  </a:lnTo>
                  <a:lnTo>
                    <a:pt x="6585" y="2787"/>
                  </a:lnTo>
                  <a:cubicBezTo>
                    <a:pt x="5704" y="2846"/>
                    <a:pt x="4990" y="3430"/>
                    <a:pt x="4763" y="4192"/>
                  </a:cubicBezTo>
                  <a:lnTo>
                    <a:pt x="2692" y="4192"/>
                  </a:lnTo>
                  <a:cubicBezTo>
                    <a:pt x="1858" y="4192"/>
                    <a:pt x="1180" y="4930"/>
                    <a:pt x="1180" y="5847"/>
                  </a:cubicBezTo>
                  <a:lnTo>
                    <a:pt x="1180" y="6561"/>
                  </a:lnTo>
                  <a:cubicBezTo>
                    <a:pt x="1144" y="6549"/>
                    <a:pt x="1108" y="6549"/>
                    <a:pt x="1061" y="6549"/>
                  </a:cubicBezTo>
                  <a:cubicBezTo>
                    <a:pt x="799" y="6549"/>
                    <a:pt x="584" y="6764"/>
                    <a:pt x="584" y="7025"/>
                  </a:cubicBezTo>
                  <a:lnTo>
                    <a:pt x="584" y="7156"/>
                  </a:lnTo>
                  <a:lnTo>
                    <a:pt x="572" y="7156"/>
                  </a:lnTo>
                  <a:cubicBezTo>
                    <a:pt x="251" y="7156"/>
                    <a:pt x="1" y="7406"/>
                    <a:pt x="1" y="7728"/>
                  </a:cubicBezTo>
                  <a:cubicBezTo>
                    <a:pt x="1" y="8049"/>
                    <a:pt x="251" y="8299"/>
                    <a:pt x="572" y="8299"/>
                  </a:cubicBezTo>
                  <a:lnTo>
                    <a:pt x="584" y="8299"/>
                  </a:lnTo>
                  <a:lnTo>
                    <a:pt x="584" y="8418"/>
                  </a:lnTo>
                  <a:cubicBezTo>
                    <a:pt x="584" y="8692"/>
                    <a:pt x="799" y="8907"/>
                    <a:pt x="1061" y="8907"/>
                  </a:cubicBezTo>
                  <a:cubicBezTo>
                    <a:pt x="1108" y="8907"/>
                    <a:pt x="1144" y="8895"/>
                    <a:pt x="1180" y="8895"/>
                  </a:cubicBezTo>
                  <a:lnTo>
                    <a:pt x="1180" y="10038"/>
                  </a:lnTo>
                  <a:cubicBezTo>
                    <a:pt x="1180" y="10157"/>
                    <a:pt x="1191" y="10276"/>
                    <a:pt x="1215" y="10383"/>
                  </a:cubicBezTo>
                  <a:cubicBezTo>
                    <a:pt x="668" y="10395"/>
                    <a:pt x="227" y="10847"/>
                    <a:pt x="227" y="11395"/>
                  </a:cubicBezTo>
                  <a:cubicBezTo>
                    <a:pt x="227" y="11955"/>
                    <a:pt x="680" y="12407"/>
                    <a:pt x="1227" y="12407"/>
                  </a:cubicBezTo>
                  <a:lnTo>
                    <a:pt x="11943" y="12407"/>
                  </a:lnTo>
                  <a:cubicBezTo>
                    <a:pt x="12502" y="12407"/>
                    <a:pt x="12955" y="11955"/>
                    <a:pt x="12955" y="11395"/>
                  </a:cubicBezTo>
                  <a:cubicBezTo>
                    <a:pt x="12955" y="10847"/>
                    <a:pt x="12502" y="10395"/>
                    <a:pt x="11955" y="10383"/>
                  </a:cubicBezTo>
                  <a:cubicBezTo>
                    <a:pt x="11979" y="10276"/>
                    <a:pt x="11990" y="10157"/>
                    <a:pt x="11990" y="10038"/>
                  </a:cubicBezTo>
                  <a:lnTo>
                    <a:pt x="11990" y="8883"/>
                  </a:lnTo>
                  <a:cubicBezTo>
                    <a:pt x="12026" y="8895"/>
                    <a:pt x="12074" y="8907"/>
                    <a:pt x="12110" y="8907"/>
                  </a:cubicBezTo>
                  <a:cubicBezTo>
                    <a:pt x="12383" y="8907"/>
                    <a:pt x="12598" y="8692"/>
                    <a:pt x="12598" y="8418"/>
                  </a:cubicBezTo>
                  <a:lnTo>
                    <a:pt x="12598" y="8299"/>
                  </a:lnTo>
                  <a:lnTo>
                    <a:pt x="12610" y="8299"/>
                  </a:lnTo>
                  <a:cubicBezTo>
                    <a:pt x="12919" y="8299"/>
                    <a:pt x="13181" y="8037"/>
                    <a:pt x="13181" y="7728"/>
                  </a:cubicBezTo>
                  <a:cubicBezTo>
                    <a:pt x="13181" y="7406"/>
                    <a:pt x="12919" y="7156"/>
                    <a:pt x="12610" y="7156"/>
                  </a:cubicBezTo>
                  <a:lnTo>
                    <a:pt x="12598" y="7156"/>
                  </a:lnTo>
                  <a:lnTo>
                    <a:pt x="12598" y="7025"/>
                  </a:lnTo>
                  <a:cubicBezTo>
                    <a:pt x="12598" y="6764"/>
                    <a:pt x="12371" y="6549"/>
                    <a:pt x="12110" y="6549"/>
                  </a:cubicBezTo>
                  <a:cubicBezTo>
                    <a:pt x="12062" y="6549"/>
                    <a:pt x="12026" y="6549"/>
                    <a:pt x="11990" y="6561"/>
                  </a:cubicBezTo>
                  <a:lnTo>
                    <a:pt x="11990" y="5847"/>
                  </a:lnTo>
                  <a:cubicBezTo>
                    <a:pt x="11990" y="4930"/>
                    <a:pt x="11312" y="4192"/>
                    <a:pt x="10490" y="4192"/>
                  </a:cubicBezTo>
                  <a:lnTo>
                    <a:pt x="8716" y="4192"/>
                  </a:lnTo>
                  <a:cubicBezTo>
                    <a:pt x="8490" y="3430"/>
                    <a:pt x="7776" y="2846"/>
                    <a:pt x="6895" y="2787"/>
                  </a:cubicBezTo>
                  <a:lnTo>
                    <a:pt x="6895" y="1120"/>
                  </a:lnTo>
                  <a:lnTo>
                    <a:pt x="6883" y="1120"/>
                  </a:lnTo>
                  <a:cubicBezTo>
                    <a:pt x="7133" y="1060"/>
                    <a:pt x="7311" y="834"/>
                    <a:pt x="7311" y="572"/>
                  </a:cubicBezTo>
                  <a:cubicBezTo>
                    <a:pt x="7311" y="263"/>
                    <a:pt x="7049" y="1"/>
                    <a:pt x="6740"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8" name="Google Shape;1588;p38"/>
            <p:cNvGrpSpPr/>
            <p:nvPr/>
          </p:nvGrpSpPr>
          <p:grpSpPr>
            <a:xfrm>
              <a:off x="3685713" y="4289050"/>
              <a:ext cx="329550" cy="309875"/>
              <a:chOff x="3816825" y="4572725"/>
              <a:chExt cx="329550" cy="309875"/>
            </a:xfrm>
          </p:grpSpPr>
          <p:sp>
            <p:nvSpPr>
              <p:cNvPr id="1589" name="Google Shape;1589;p38"/>
              <p:cNvSpPr/>
              <p:nvPr/>
            </p:nvSpPr>
            <p:spPr>
              <a:xfrm>
                <a:off x="3816825" y="4751300"/>
                <a:ext cx="28600" cy="28600"/>
              </a:xfrm>
              <a:custGeom>
                <a:avLst/>
                <a:gdLst/>
                <a:ahLst/>
                <a:cxnLst/>
                <a:rect l="l" t="t" r="r" b="b"/>
                <a:pathLst>
                  <a:path w="1144" h="1144" extrusionOk="0">
                    <a:moveTo>
                      <a:pt x="572" y="1"/>
                    </a:moveTo>
                    <a:cubicBezTo>
                      <a:pt x="251" y="1"/>
                      <a:pt x="1" y="263"/>
                      <a:pt x="1" y="572"/>
                    </a:cubicBezTo>
                    <a:cubicBezTo>
                      <a:pt x="1" y="894"/>
                      <a:pt x="251" y="1144"/>
                      <a:pt x="572" y="1144"/>
                    </a:cubicBezTo>
                    <a:cubicBezTo>
                      <a:pt x="882" y="1144"/>
                      <a:pt x="1144" y="894"/>
                      <a:pt x="1144" y="572"/>
                    </a:cubicBezTo>
                    <a:cubicBezTo>
                      <a:pt x="1144" y="263"/>
                      <a:pt x="88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8"/>
              <p:cNvSpPr/>
              <p:nvPr/>
            </p:nvSpPr>
            <p:spPr>
              <a:xfrm>
                <a:off x="3981450" y="4600400"/>
                <a:ext cx="7750" cy="113125"/>
              </a:xfrm>
              <a:custGeom>
                <a:avLst/>
                <a:gdLst/>
                <a:ahLst/>
                <a:cxnLst/>
                <a:rect l="l" t="t" r="r" b="b"/>
                <a:pathLst>
                  <a:path w="310" h="4525" extrusionOk="0">
                    <a:moveTo>
                      <a:pt x="0" y="0"/>
                    </a:moveTo>
                    <a:lnTo>
                      <a:pt x="0" y="4525"/>
                    </a:lnTo>
                    <a:lnTo>
                      <a:pt x="310" y="4525"/>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8"/>
              <p:cNvSpPr/>
              <p:nvPr/>
            </p:nvSpPr>
            <p:spPr>
              <a:xfrm>
                <a:off x="3933825" y="4642075"/>
                <a:ext cx="103000" cy="48525"/>
              </a:xfrm>
              <a:custGeom>
                <a:avLst/>
                <a:gdLst/>
                <a:ahLst/>
                <a:cxnLst/>
                <a:rect l="l" t="t" r="r" b="b"/>
                <a:pathLst>
                  <a:path w="4120" h="1941" extrusionOk="0">
                    <a:moveTo>
                      <a:pt x="2060" y="0"/>
                    </a:moveTo>
                    <a:cubicBezTo>
                      <a:pt x="917" y="0"/>
                      <a:pt x="0" y="869"/>
                      <a:pt x="0" y="1941"/>
                    </a:cubicBezTo>
                    <a:lnTo>
                      <a:pt x="4120" y="1941"/>
                    </a:lnTo>
                    <a:cubicBezTo>
                      <a:pt x="4120" y="869"/>
                      <a:pt x="3191"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8"/>
              <p:cNvSpPr/>
              <p:nvPr/>
            </p:nvSpPr>
            <p:spPr>
              <a:xfrm>
                <a:off x="3831425" y="4736125"/>
                <a:ext cx="24125" cy="59250"/>
              </a:xfrm>
              <a:custGeom>
                <a:avLst/>
                <a:gdLst/>
                <a:ahLst/>
                <a:cxnLst/>
                <a:rect l="l" t="t" r="r" b="b"/>
                <a:pathLst>
                  <a:path w="965" h="2370" extrusionOk="0">
                    <a:moveTo>
                      <a:pt x="477" y="1"/>
                    </a:moveTo>
                    <a:cubicBezTo>
                      <a:pt x="215" y="1"/>
                      <a:pt x="0" y="227"/>
                      <a:pt x="0" y="489"/>
                    </a:cubicBezTo>
                    <a:lnTo>
                      <a:pt x="0" y="1882"/>
                    </a:lnTo>
                    <a:cubicBezTo>
                      <a:pt x="0" y="2144"/>
                      <a:pt x="215" y="2370"/>
                      <a:pt x="477" y="2370"/>
                    </a:cubicBezTo>
                    <a:cubicBezTo>
                      <a:pt x="750" y="2370"/>
                      <a:pt x="965" y="2144"/>
                      <a:pt x="965" y="1882"/>
                    </a:cubicBezTo>
                    <a:lnTo>
                      <a:pt x="965" y="489"/>
                    </a:lnTo>
                    <a:cubicBezTo>
                      <a:pt x="965" y="215"/>
                      <a:pt x="75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8"/>
              <p:cNvSpPr/>
              <p:nvPr/>
            </p:nvSpPr>
            <p:spPr>
              <a:xfrm>
                <a:off x="4117475" y="4751300"/>
                <a:ext cx="28900" cy="28600"/>
              </a:xfrm>
              <a:custGeom>
                <a:avLst/>
                <a:gdLst/>
                <a:ahLst/>
                <a:cxnLst/>
                <a:rect l="l" t="t" r="r" b="b"/>
                <a:pathLst>
                  <a:path w="1156" h="1144" extrusionOk="0">
                    <a:moveTo>
                      <a:pt x="584" y="1"/>
                    </a:moveTo>
                    <a:cubicBezTo>
                      <a:pt x="262" y="1"/>
                      <a:pt x="0" y="263"/>
                      <a:pt x="0" y="572"/>
                    </a:cubicBezTo>
                    <a:cubicBezTo>
                      <a:pt x="0" y="894"/>
                      <a:pt x="262" y="1144"/>
                      <a:pt x="584" y="1144"/>
                    </a:cubicBezTo>
                    <a:cubicBezTo>
                      <a:pt x="893" y="1144"/>
                      <a:pt x="1155" y="894"/>
                      <a:pt x="1155" y="572"/>
                    </a:cubicBezTo>
                    <a:cubicBezTo>
                      <a:pt x="1155" y="263"/>
                      <a:pt x="893"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8"/>
              <p:cNvSpPr/>
              <p:nvPr/>
            </p:nvSpPr>
            <p:spPr>
              <a:xfrm>
                <a:off x="4107350" y="4736125"/>
                <a:ext cx="24425" cy="59250"/>
              </a:xfrm>
              <a:custGeom>
                <a:avLst/>
                <a:gdLst/>
                <a:ahLst/>
                <a:cxnLst/>
                <a:rect l="l" t="t" r="r" b="b"/>
                <a:pathLst>
                  <a:path w="977" h="2370" extrusionOk="0">
                    <a:moveTo>
                      <a:pt x="489" y="1"/>
                    </a:moveTo>
                    <a:cubicBezTo>
                      <a:pt x="227" y="1"/>
                      <a:pt x="0" y="215"/>
                      <a:pt x="0" y="489"/>
                    </a:cubicBezTo>
                    <a:lnTo>
                      <a:pt x="0" y="1882"/>
                    </a:lnTo>
                    <a:cubicBezTo>
                      <a:pt x="0" y="2144"/>
                      <a:pt x="215" y="2370"/>
                      <a:pt x="489" y="2370"/>
                    </a:cubicBezTo>
                    <a:cubicBezTo>
                      <a:pt x="750" y="2370"/>
                      <a:pt x="977" y="2144"/>
                      <a:pt x="977" y="1882"/>
                    </a:cubicBezTo>
                    <a:lnTo>
                      <a:pt x="977" y="489"/>
                    </a:lnTo>
                    <a:cubicBezTo>
                      <a:pt x="977" y="227"/>
                      <a:pt x="750"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8"/>
              <p:cNvSpPr/>
              <p:nvPr/>
            </p:nvSpPr>
            <p:spPr>
              <a:xfrm>
                <a:off x="3846300" y="4677500"/>
                <a:ext cx="270300" cy="187550"/>
              </a:xfrm>
              <a:custGeom>
                <a:avLst/>
                <a:gdLst/>
                <a:ahLst/>
                <a:cxnLst/>
                <a:rect l="l" t="t" r="r" b="b"/>
                <a:pathLst>
                  <a:path w="10812" h="7502" extrusionOk="0">
                    <a:moveTo>
                      <a:pt x="1513" y="0"/>
                    </a:moveTo>
                    <a:cubicBezTo>
                      <a:pt x="679" y="0"/>
                      <a:pt x="1" y="738"/>
                      <a:pt x="1" y="1655"/>
                    </a:cubicBezTo>
                    <a:lnTo>
                      <a:pt x="1" y="5846"/>
                    </a:lnTo>
                    <a:cubicBezTo>
                      <a:pt x="1" y="6763"/>
                      <a:pt x="679" y="7501"/>
                      <a:pt x="1513" y="7501"/>
                    </a:cubicBezTo>
                    <a:lnTo>
                      <a:pt x="9311" y="7501"/>
                    </a:lnTo>
                    <a:cubicBezTo>
                      <a:pt x="10133" y="7501"/>
                      <a:pt x="10811" y="6763"/>
                      <a:pt x="10811" y="5846"/>
                    </a:cubicBezTo>
                    <a:lnTo>
                      <a:pt x="10811" y="1655"/>
                    </a:lnTo>
                    <a:cubicBezTo>
                      <a:pt x="10811" y="738"/>
                      <a:pt x="10133" y="0"/>
                      <a:pt x="9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8"/>
              <p:cNvSpPr/>
              <p:nvPr/>
            </p:nvSpPr>
            <p:spPr>
              <a:xfrm>
                <a:off x="3822500" y="4832275"/>
                <a:ext cx="317900" cy="50325"/>
              </a:xfrm>
              <a:custGeom>
                <a:avLst/>
                <a:gdLst/>
                <a:ahLst/>
                <a:cxnLst/>
                <a:rect l="l" t="t" r="r" b="b"/>
                <a:pathLst>
                  <a:path w="12716" h="2013" extrusionOk="0">
                    <a:moveTo>
                      <a:pt x="1000" y="0"/>
                    </a:moveTo>
                    <a:cubicBezTo>
                      <a:pt x="453" y="0"/>
                      <a:pt x="0" y="453"/>
                      <a:pt x="0" y="1012"/>
                    </a:cubicBezTo>
                    <a:cubicBezTo>
                      <a:pt x="0" y="1560"/>
                      <a:pt x="453" y="2013"/>
                      <a:pt x="1000" y="2013"/>
                    </a:cubicBezTo>
                    <a:lnTo>
                      <a:pt x="11716" y="2013"/>
                    </a:lnTo>
                    <a:cubicBezTo>
                      <a:pt x="12275" y="2013"/>
                      <a:pt x="12716" y="1560"/>
                      <a:pt x="12716" y="1012"/>
                    </a:cubicBezTo>
                    <a:cubicBezTo>
                      <a:pt x="12716" y="453"/>
                      <a:pt x="12264" y="0"/>
                      <a:pt x="11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8"/>
              <p:cNvSpPr/>
              <p:nvPr/>
            </p:nvSpPr>
            <p:spPr>
              <a:xfrm>
                <a:off x="3912975" y="4719325"/>
                <a:ext cx="42600" cy="38100"/>
              </a:xfrm>
              <a:custGeom>
                <a:avLst/>
                <a:gdLst/>
                <a:ahLst/>
                <a:cxnLst/>
                <a:rect l="l" t="t" r="r" b="b"/>
                <a:pathLst>
                  <a:path w="1704" h="1524" extrusionOk="0">
                    <a:moveTo>
                      <a:pt x="848" y="1"/>
                    </a:moveTo>
                    <a:cubicBezTo>
                      <a:pt x="673" y="1"/>
                      <a:pt x="497" y="61"/>
                      <a:pt x="358" y="184"/>
                    </a:cubicBezTo>
                    <a:cubicBezTo>
                      <a:pt x="36" y="458"/>
                      <a:pt x="1" y="946"/>
                      <a:pt x="274" y="1256"/>
                    </a:cubicBezTo>
                    <a:cubicBezTo>
                      <a:pt x="425" y="1433"/>
                      <a:pt x="640" y="1523"/>
                      <a:pt x="855" y="1523"/>
                    </a:cubicBezTo>
                    <a:cubicBezTo>
                      <a:pt x="1031" y="1523"/>
                      <a:pt x="1207" y="1463"/>
                      <a:pt x="1346" y="1339"/>
                    </a:cubicBezTo>
                    <a:cubicBezTo>
                      <a:pt x="1667" y="1054"/>
                      <a:pt x="1703" y="577"/>
                      <a:pt x="1429" y="268"/>
                    </a:cubicBezTo>
                    <a:cubicBezTo>
                      <a:pt x="1279" y="91"/>
                      <a:pt x="1063" y="1"/>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8"/>
              <p:cNvSpPr/>
              <p:nvPr/>
            </p:nvSpPr>
            <p:spPr>
              <a:xfrm>
                <a:off x="4005250" y="4719325"/>
                <a:ext cx="42600" cy="38100"/>
              </a:xfrm>
              <a:custGeom>
                <a:avLst/>
                <a:gdLst/>
                <a:ahLst/>
                <a:cxnLst/>
                <a:rect l="l" t="t" r="r" b="b"/>
                <a:pathLst>
                  <a:path w="1704" h="1524" extrusionOk="0">
                    <a:moveTo>
                      <a:pt x="853" y="1"/>
                    </a:moveTo>
                    <a:cubicBezTo>
                      <a:pt x="678" y="1"/>
                      <a:pt x="502" y="61"/>
                      <a:pt x="358" y="184"/>
                    </a:cubicBezTo>
                    <a:cubicBezTo>
                      <a:pt x="36" y="458"/>
                      <a:pt x="1" y="946"/>
                      <a:pt x="286" y="1256"/>
                    </a:cubicBezTo>
                    <a:cubicBezTo>
                      <a:pt x="437" y="1433"/>
                      <a:pt x="649" y="1523"/>
                      <a:pt x="862" y="1523"/>
                    </a:cubicBezTo>
                    <a:cubicBezTo>
                      <a:pt x="1037" y="1523"/>
                      <a:pt x="1213" y="1463"/>
                      <a:pt x="1358" y="1339"/>
                    </a:cubicBezTo>
                    <a:cubicBezTo>
                      <a:pt x="1667" y="1054"/>
                      <a:pt x="1703" y="577"/>
                      <a:pt x="1429" y="268"/>
                    </a:cubicBezTo>
                    <a:cubicBezTo>
                      <a:pt x="1279" y="91"/>
                      <a:pt x="1067"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8"/>
              <p:cNvSpPr/>
              <p:nvPr/>
            </p:nvSpPr>
            <p:spPr>
              <a:xfrm>
                <a:off x="3971025" y="4572725"/>
                <a:ext cx="28600" cy="28300"/>
              </a:xfrm>
              <a:custGeom>
                <a:avLst/>
                <a:gdLst/>
                <a:ahLst/>
                <a:cxnLst/>
                <a:rect l="l" t="t" r="r" b="b"/>
                <a:pathLst>
                  <a:path w="1144" h="1132" extrusionOk="0">
                    <a:moveTo>
                      <a:pt x="572" y="0"/>
                    </a:moveTo>
                    <a:cubicBezTo>
                      <a:pt x="250" y="0"/>
                      <a:pt x="0" y="250"/>
                      <a:pt x="0" y="560"/>
                    </a:cubicBezTo>
                    <a:cubicBezTo>
                      <a:pt x="0" y="881"/>
                      <a:pt x="250" y="1131"/>
                      <a:pt x="572" y="1131"/>
                    </a:cubicBezTo>
                    <a:cubicBezTo>
                      <a:pt x="881" y="1131"/>
                      <a:pt x="1143" y="881"/>
                      <a:pt x="1143" y="560"/>
                    </a:cubicBezTo>
                    <a:cubicBezTo>
                      <a:pt x="1143" y="250"/>
                      <a:pt x="881"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8"/>
              <p:cNvSpPr/>
              <p:nvPr/>
            </p:nvSpPr>
            <p:spPr>
              <a:xfrm>
                <a:off x="3932325" y="4776025"/>
                <a:ext cx="96175" cy="25900"/>
              </a:xfrm>
              <a:custGeom>
                <a:avLst/>
                <a:gdLst/>
                <a:ahLst/>
                <a:cxnLst/>
                <a:rect l="l" t="t" r="r" b="b"/>
                <a:pathLst>
                  <a:path w="3847" h="1036" extrusionOk="0">
                    <a:moveTo>
                      <a:pt x="489" y="0"/>
                    </a:moveTo>
                    <a:cubicBezTo>
                      <a:pt x="215" y="0"/>
                      <a:pt x="0" y="226"/>
                      <a:pt x="0" y="488"/>
                    </a:cubicBezTo>
                    <a:lnTo>
                      <a:pt x="0" y="560"/>
                    </a:lnTo>
                    <a:cubicBezTo>
                      <a:pt x="0" y="822"/>
                      <a:pt x="215" y="1036"/>
                      <a:pt x="489" y="1036"/>
                    </a:cubicBezTo>
                    <a:lnTo>
                      <a:pt x="3370" y="1036"/>
                    </a:lnTo>
                    <a:cubicBezTo>
                      <a:pt x="3632" y="1036"/>
                      <a:pt x="3846" y="822"/>
                      <a:pt x="3846" y="560"/>
                    </a:cubicBezTo>
                    <a:lnTo>
                      <a:pt x="3846" y="488"/>
                    </a:lnTo>
                    <a:cubicBezTo>
                      <a:pt x="3846" y="214"/>
                      <a:pt x="3632" y="0"/>
                      <a:pt x="3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8"/>
              <p:cNvSpPr/>
              <p:nvPr/>
            </p:nvSpPr>
            <p:spPr>
              <a:xfrm>
                <a:off x="3941250" y="4785825"/>
                <a:ext cx="78300" cy="6275"/>
              </a:xfrm>
              <a:custGeom>
                <a:avLst/>
                <a:gdLst/>
                <a:ahLst/>
                <a:cxnLst/>
                <a:rect l="l" t="t" r="r" b="b"/>
                <a:pathLst>
                  <a:path w="3132" h="251" extrusionOk="0">
                    <a:moveTo>
                      <a:pt x="132" y="1"/>
                    </a:moveTo>
                    <a:cubicBezTo>
                      <a:pt x="60" y="1"/>
                      <a:pt x="1" y="61"/>
                      <a:pt x="1" y="132"/>
                    </a:cubicBezTo>
                    <a:cubicBezTo>
                      <a:pt x="1" y="203"/>
                      <a:pt x="60" y="251"/>
                      <a:pt x="132" y="251"/>
                    </a:cubicBezTo>
                    <a:lnTo>
                      <a:pt x="3001" y="251"/>
                    </a:lnTo>
                    <a:cubicBezTo>
                      <a:pt x="3072" y="251"/>
                      <a:pt x="3132" y="203"/>
                      <a:pt x="3132" y="132"/>
                    </a:cubicBezTo>
                    <a:cubicBezTo>
                      <a:pt x="3132" y="61"/>
                      <a:pt x="3072" y="1"/>
                      <a:pt x="3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8"/>
              <p:cNvSpPr/>
              <p:nvPr/>
            </p:nvSpPr>
            <p:spPr>
              <a:xfrm>
                <a:off x="3868625"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8"/>
              <p:cNvSpPr/>
              <p:nvPr/>
            </p:nvSpPr>
            <p:spPr>
              <a:xfrm>
                <a:off x="389870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8"/>
              <p:cNvSpPr/>
              <p:nvPr/>
            </p:nvSpPr>
            <p:spPr>
              <a:xfrm>
                <a:off x="3929050" y="4851925"/>
                <a:ext cx="13725" cy="14000"/>
              </a:xfrm>
              <a:custGeom>
                <a:avLst/>
                <a:gdLst/>
                <a:ahLst/>
                <a:cxnLst/>
                <a:rect l="l" t="t" r="r" b="b"/>
                <a:pathLst>
                  <a:path w="549" h="560" extrusionOk="0">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8"/>
              <p:cNvSpPr/>
              <p:nvPr/>
            </p:nvSpPr>
            <p:spPr>
              <a:xfrm>
                <a:off x="3959125"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8"/>
              <p:cNvSpPr/>
              <p:nvPr/>
            </p:nvSpPr>
            <p:spPr>
              <a:xfrm>
                <a:off x="3989475"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8"/>
              <p:cNvSpPr/>
              <p:nvPr/>
            </p:nvSpPr>
            <p:spPr>
              <a:xfrm>
                <a:off x="4019550" y="4851925"/>
                <a:ext cx="14000" cy="14000"/>
              </a:xfrm>
              <a:custGeom>
                <a:avLst/>
                <a:gdLst/>
                <a:ahLst/>
                <a:cxnLst/>
                <a:rect l="l" t="t" r="r" b="b"/>
                <a:pathLst>
                  <a:path w="560" h="560" extrusionOk="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8"/>
              <p:cNvSpPr/>
              <p:nvPr/>
            </p:nvSpPr>
            <p:spPr>
              <a:xfrm>
                <a:off x="4049900" y="4851925"/>
                <a:ext cx="13725" cy="14000"/>
              </a:xfrm>
              <a:custGeom>
                <a:avLst/>
                <a:gdLst/>
                <a:ahLst/>
                <a:cxnLst/>
                <a:rect l="l" t="t" r="r" b="b"/>
                <a:pathLst>
                  <a:path w="549" h="560" extrusionOk="0">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8"/>
              <p:cNvSpPr/>
              <p:nvPr/>
            </p:nvSpPr>
            <p:spPr>
              <a:xfrm>
                <a:off x="4079950" y="4851925"/>
                <a:ext cx="14025" cy="14000"/>
              </a:xfrm>
              <a:custGeom>
                <a:avLst/>
                <a:gdLst/>
                <a:ahLst/>
                <a:cxnLst/>
                <a:rect l="l" t="t" r="r" b="b"/>
                <a:pathLst>
                  <a:path w="561" h="560" extrusionOk="0">
                    <a:moveTo>
                      <a:pt x="287" y="0"/>
                    </a:moveTo>
                    <a:cubicBezTo>
                      <a:pt x="132" y="0"/>
                      <a:pt x="1" y="131"/>
                      <a:pt x="1" y="274"/>
                    </a:cubicBezTo>
                    <a:cubicBezTo>
                      <a:pt x="1" y="429"/>
                      <a:pt x="132" y="560"/>
                      <a:pt x="287" y="560"/>
                    </a:cubicBezTo>
                    <a:cubicBezTo>
                      <a:pt x="442" y="560"/>
                      <a:pt x="561" y="429"/>
                      <a:pt x="561" y="274"/>
                    </a:cubicBezTo>
                    <a:cubicBezTo>
                      <a:pt x="561" y="131"/>
                      <a:pt x="442"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0" name="Google Shape;1610;p38"/>
          <p:cNvGrpSpPr/>
          <p:nvPr/>
        </p:nvGrpSpPr>
        <p:grpSpPr>
          <a:xfrm>
            <a:off x="7520904" y="3864608"/>
            <a:ext cx="1073911" cy="907576"/>
            <a:chOff x="4380300" y="4287850"/>
            <a:chExt cx="336375" cy="284275"/>
          </a:xfrm>
        </p:grpSpPr>
        <p:sp>
          <p:nvSpPr>
            <p:cNvPr id="1611" name="Google Shape;1611;p38"/>
            <p:cNvSpPr/>
            <p:nvPr/>
          </p:nvSpPr>
          <p:spPr>
            <a:xfrm>
              <a:off x="4380300" y="4287850"/>
              <a:ext cx="336375" cy="284275"/>
            </a:xfrm>
            <a:custGeom>
              <a:avLst/>
              <a:gdLst/>
              <a:ahLst/>
              <a:cxnLst/>
              <a:rect l="l" t="t" r="r" b="b"/>
              <a:pathLst>
                <a:path w="13455" h="11371" extrusionOk="0">
                  <a:moveTo>
                    <a:pt x="6656" y="0"/>
                  </a:moveTo>
                  <a:cubicBezTo>
                    <a:pt x="6513" y="0"/>
                    <a:pt x="6394" y="119"/>
                    <a:pt x="6394" y="262"/>
                  </a:cubicBezTo>
                  <a:cubicBezTo>
                    <a:pt x="6394" y="369"/>
                    <a:pt x="6442" y="453"/>
                    <a:pt x="6525" y="500"/>
                  </a:cubicBezTo>
                  <a:lnTo>
                    <a:pt x="6525" y="1012"/>
                  </a:lnTo>
                  <a:cubicBezTo>
                    <a:pt x="6418" y="1060"/>
                    <a:pt x="6335" y="1179"/>
                    <a:pt x="6335" y="1310"/>
                  </a:cubicBezTo>
                  <a:cubicBezTo>
                    <a:pt x="6335" y="1453"/>
                    <a:pt x="6418" y="1560"/>
                    <a:pt x="6525" y="1619"/>
                  </a:cubicBezTo>
                  <a:lnTo>
                    <a:pt x="6525" y="2131"/>
                  </a:lnTo>
                  <a:cubicBezTo>
                    <a:pt x="6346" y="2179"/>
                    <a:pt x="6215" y="2346"/>
                    <a:pt x="6215" y="2548"/>
                  </a:cubicBezTo>
                  <a:cubicBezTo>
                    <a:pt x="6215" y="2739"/>
                    <a:pt x="6346" y="2905"/>
                    <a:pt x="6525" y="2965"/>
                  </a:cubicBezTo>
                  <a:lnTo>
                    <a:pt x="6525" y="3429"/>
                  </a:lnTo>
                  <a:lnTo>
                    <a:pt x="6215" y="3429"/>
                  </a:lnTo>
                  <a:cubicBezTo>
                    <a:pt x="6049" y="3429"/>
                    <a:pt x="5918" y="3560"/>
                    <a:pt x="5918" y="3739"/>
                  </a:cubicBezTo>
                  <a:cubicBezTo>
                    <a:pt x="5918" y="3858"/>
                    <a:pt x="5977" y="3953"/>
                    <a:pt x="6084" y="4001"/>
                  </a:cubicBezTo>
                  <a:cubicBezTo>
                    <a:pt x="3060" y="4334"/>
                    <a:pt x="667" y="7013"/>
                    <a:pt x="417" y="10370"/>
                  </a:cubicBezTo>
                  <a:cubicBezTo>
                    <a:pt x="191" y="10370"/>
                    <a:pt x="0" y="10549"/>
                    <a:pt x="0" y="10775"/>
                  </a:cubicBezTo>
                  <a:lnTo>
                    <a:pt x="0" y="10966"/>
                  </a:lnTo>
                  <a:cubicBezTo>
                    <a:pt x="0" y="11192"/>
                    <a:pt x="179" y="11371"/>
                    <a:pt x="417" y="11371"/>
                  </a:cubicBezTo>
                  <a:lnTo>
                    <a:pt x="13050" y="11371"/>
                  </a:lnTo>
                  <a:cubicBezTo>
                    <a:pt x="13276" y="11371"/>
                    <a:pt x="13454" y="11192"/>
                    <a:pt x="13454" y="10966"/>
                  </a:cubicBezTo>
                  <a:lnTo>
                    <a:pt x="13454" y="10775"/>
                  </a:lnTo>
                  <a:cubicBezTo>
                    <a:pt x="13454" y="10549"/>
                    <a:pt x="13276" y="10370"/>
                    <a:pt x="13050" y="10370"/>
                  </a:cubicBezTo>
                  <a:lnTo>
                    <a:pt x="13002" y="10370"/>
                  </a:lnTo>
                  <a:cubicBezTo>
                    <a:pt x="12740" y="6977"/>
                    <a:pt x="10311" y="4286"/>
                    <a:pt x="7251" y="4001"/>
                  </a:cubicBezTo>
                  <a:cubicBezTo>
                    <a:pt x="7347" y="3941"/>
                    <a:pt x="7406" y="3846"/>
                    <a:pt x="7406" y="3739"/>
                  </a:cubicBezTo>
                  <a:cubicBezTo>
                    <a:pt x="7406" y="3560"/>
                    <a:pt x="7263" y="3429"/>
                    <a:pt x="7097" y="3429"/>
                  </a:cubicBezTo>
                  <a:lnTo>
                    <a:pt x="6787" y="3429"/>
                  </a:lnTo>
                  <a:lnTo>
                    <a:pt x="6787" y="2965"/>
                  </a:lnTo>
                  <a:cubicBezTo>
                    <a:pt x="6966" y="2905"/>
                    <a:pt x="7097" y="2739"/>
                    <a:pt x="7097" y="2548"/>
                  </a:cubicBezTo>
                  <a:cubicBezTo>
                    <a:pt x="7097" y="2346"/>
                    <a:pt x="6966" y="2179"/>
                    <a:pt x="6787" y="2131"/>
                  </a:cubicBezTo>
                  <a:lnTo>
                    <a:pt x="6787" y="1619"/>
                  </a:lnTo>
                  <a:cubicBezTo>
                    <a:pt x="6906" y="1560"/>
                    <a:pt x="6989" y="1453"/>
                    <a:pt x="6989" y="1310"/>
                  </a:cubicBezTo>
                  <a:cubicBezTo>
                    <a:pt x="6989" y="1179"/>
                    <a:pt x="6906" y="1060"/>
                    <a:pt x="6787" y="1012"/>
                  </a:cubicBezTo>
                  <a:lnTo>
                    <a:pt x="6787" y="500"/>
                  </a:lnTo>
                  <a:cubicBezTo>
                    <a:pt x="6870" y="453"/>
                    <a:pt x="6930" y="369"/>
                    <a:pt x="6930" y="262"/>
                  </a:cubicBezTo>
                  <a:cubicBezTo>
                    <a:pt x="6930" y="119"/>
                    <a:pt x="6811" y="0"/>
                    <a:pt x="6656"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 name="Google Shape;1612;p38"/>
            <p:cNvGrpSpPr/>
            <p:nvPr/>
          </p:nvGrpSpPr>
          <p:grpSpPr>
            <a:xfrm>
              <a:off x="4380300" y="4287850"/>
              <a:ext cx="336375" cy="284275"/>
              <a:chOff x="4380300" y="4571525"/>
              <a:chExt cx="336375" cy="284275"/>
            </a:xfrm>
          </p:grpSpPr>
          <p:sp>
            <p:nvSpPr>
              <p:cNvPr id="1613" name="Google Shape;1613;p38"/>
              <p:cNvSpPr/>
              <p:nvPr/>
            </p:nvSpPr>
            <p:spPr>
              <a:xfrm>
                <a:off x="4543425" y="4576875"/>
                <a:ext cx="6550" cy="141725"/>
              </a:xfrm>
              <a:custGeom>
                <a:avLst/>
                <a:gdLst/>
                <a:ahLst/>
                <a:cxnLst/>
                <a:rect l="l" t="t" r="r" b="b"/>
                <a:pathLst>
                  <a:path w="262" h="5669" extrusionOk="0">
                    <a:moveTo>
                      <a:pt x="0" y="1"/>
                    </a:moveTo>
                    <a:lnTo>
                      <a:pt x="0" y="5668"/>
                    </a:lnTo>
                    <a:lnTo>
                      <a:pt x="262" y="5668"/>
                    </a:lnTo>
                    <a:lnTo>
                      <a:pt x="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8"/>
              <p:cNvSpPr/>
              <p:nvPr/>
            </p:nvSpPr>
            <p:spPr>
              <a:xfrm>
                <a:off x="4390125" y="4670950"/>
                <a:ext cx="315825" cy="174750"/>
              </a:xfrm>
              <a:custGeom>
                <a:avLst/>
                <a:gdLst/>
                <a:ahLst/>
                <a:cxnLst/>
                <a:rect l="l" t="t" r="r" b="b"/>
                <a:pathLst>
                  <a:path w="12633" h="6990" extrusionOk="0">
                    <a:moveTo>
                      <a:pt x="6311" y="0"/>
                    </a:moveTo>
                    <a:cubicBezTo>
                      <a:pt x="2822" y="0"/>
                      <a:pt x="0" y="3132"/>
                      <a:pt x="0" y="6989"/>
                    </a:cubicBezTo>
                    <a:lnTo>
                      <a:pt x="12633" y="6989"/>
                    </a:lnTo>
                    <a:cubicBezTo>
                      <a:pt x="12633" y="3132"/>
                      <a:pt x="9811" y="0"/>
                      <a:pt x="6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8"/>
              <p:cNvSpPr/>
              <p:nvPr/>
            </p:nvSpPr>
            <p:spPr>
              <a:xfrm>
                <a:off x="4535675" y="4624200"/>
                <a:ext cx="22050" cy="22050"/>
              </a:xfrm>
              <a:custGeom>
                <a:avLst/>
                <a:gdLst/>
                <a:ahLst/>
                <a:cxnLst/>
                <a:rect l="l" t="t" r="r" b="b"/>
                <a:pathLst>
                  <a:path w="882" h="882" extrusionOk="0">
                    <a:moveTo>
                      <a:pt x="441" y="1"/>
                    </a:moveTo>
                    <a:cubicBezTo>
                      <a:pt x="203" y="1"/>
                      <a:pt x="0" y="203"/>
                      <a:pt x="0" y="441"/>
                    </a:cubicBezTo>
                    <a:cubicBezTo>
                      <a:pt x="0" y="680"/>
                      <a:pt x="203" y="882"/>
                      <a:pt x="441" y="882"/>
                    </a:cubicBezTo>
                    <a:cubicBezTo>
                      <a:pt x="691" y="882"/>
                      <a:pt x="882" y="680"/>
                      <a:pt x="882" y="441"/>
                    </a:cubicBezTo>
                    <a:cubicBezTo>
                      <a:pt x="882" y="203"/>
                      <a:pt x="69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8"/>
              <p:cNvSpPr/>
              <p:nvPr/>
            </p:nvSpPr>
            <p:spPr>
              <a:xfrm>
                <a:off x="4538650" y="4596225"/>
                <a:ext cx="16400" cy="16400"/>
              </a:xfrm>
              <a:custGeom>
                <a:avLst/>
                <a:gdLst/>
                <a:ahLst/>
                <a:cxnLst/>
                <a:rect l="l" t="t" r="r" b="b"/>
                <a:pathLst>
                  <a:path w="656" h="656" extrusionOk="0">
                    <a:moveTo>
                      <a:pt x="322" y="1"/>
                    </a:moveTo>
                    <a:cubicBezTo>
                      <a:pt x="143" y="1"/>
                      <a:pt x="1" y="144"/>
                      <a:pt x="1" y="334"/>
                    </a:cubicBezTo>
                    <a:cubicBezTo>
                      <a:pt x="1" y="513"/>
                      <a:pt x="143" y="656"/>
                      <a:pt x="322" y="656"/>
                    </a:cubicBezTo>
                    <a:cubicBezTo>
                      <a:pt x="501" y="656"/>
                      <a:pt x="655" y="513"/>
                      <a:pt x="655" y="334"/>
                    </a:cubicBezTo>
                    <a:cubicBezTo>
                      <a:pt x="655" y="144"/>
                      <a:pt x="501"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8"/>
              <p:cNvSpPr/>
              <p:nvPr/>
            </p:nvSpPr>
            <p:spPr>
              <a:xfrm>
                <a:off x="4540150" y="4571525"/>
                <a:ext cx="13400" cy="13425"/>
              </a:xfrm>
              <a:custGeom>
                <a:avLst/>
                <a:gdLst/>
                <a:ahLst/>
                <a:cxnLst/>
                <a:rect l="l" t="t" r="r" b="b"/>
                <a:pathLst>
                  <a:path w="536" h="537" extrusionOk="0">
                    <a:moveTo>
                      <a:pt x="262" y="1"/>
                    </a:moveTo>
                    <a:cubicBezTo>
                      <a:pt x="119" y="1"/>
                      <a:pt x="0" y="120"/>
                      <a:pt x="0" y="274"/>
                    </a:cubicBezTo>
                    <a:cubicBezTo>
                      <a:pt x="0" y="417"/>
                      <a:pt x="119" y="536"/>
                      <a:pt x="262" y="536"/>
                    </a:cubicBezTo>
                    <a:cubicBezTo>
                      <a:pt x="417" y="536"/>
                      <a:pt x="536" y="417"/>
                      <a:pt x="536" y="274"/>
                    </a:cubicBezTo>
                    <a:cubicBezTo>
                      <a:pt x="536" y="120"/>
                      <a:pt x="417" y="1"/>
                      <a:pt x="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8"/>
              <p:cNvSpPr/>
              <p:nvPr/>
            </p:nvSpPr>
            <p:spPr>
              <a:xfrm>
                <a:off x="4380300" y="4830775"/>
                <a:ext cx="336375" cy="25025"/>
              </a:xfrm>
              <a:custGeom>
                <a:avLst/>
                <a:gdLst/>
                <a:ahLst/>
                <a:cxnLst/>
                <a:rect l="l" t="t" r="r" b="b"/>
                <a:pathLst>
                  <a:path w="13455" h="1001" extrusionOk="0">
                    <a:moveTo>
                      <a:pt x="405" y="1"/>
                    </a:moveTo>
                    <a:cubicBezTo>
                      <a:pt x="179" y="1"/>
                      <a:pt x="0" y="191"/>
                      <a:pt x="0" y="418"/>
                    </a:cubicBezTo>
                    <a:lnTo>
                      <a:pt x="0" y="596"/>
                    </a:lnTo>
                    <a:cubicBezTo>
                      <a:pt x="0" y="822"/>
                      <a:pt x="179" y="1001"/>
                      <a:pt x="405" y="1001"/>
                    </a:cubicBezTo>
                    <a:lnTo>
                      <a:pt x="13038" y="1001"/>
                    </a:lnTo>
                    <a:cubicBezTo>
                      <a:pt x="13276" y="1001"/>
                      <a:pt x="13454" y="822"/>
                      <a:pt x="13454" y="596"/>
                    </a:cubicBezTo>
                    <a:lnTo>
                      <a:pt x="13454" y="418"/>
                    </a:lnTo>
                    <a:cubicBezTo>
                      <a:pt x="13454" y="179"/>
                      <a:pt x="13264" y="1"/>
                      <a:pt x="130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8"/>
              <p:cNvSpPr/>
              <p:nvPr/>
            </p:nvSpPr>
            <p:spPr>
              <a:xfrm>
                <a:off x="4490725" y="4721700"/>
                <a:ext cx="31575" cy="28300"/>
              </a:xfrm>
              <a:custGeom>
                <a:avLst/>
                <a:gdLst/>
                <a:ahLst/>
                <a:cxnLst/>
                <a:rect l="l" t="t" r="r" b="b"/>
                <a:pathLst>
                  <a:path w="1263" h="1132" extrusionOk="0">
                    <a:moveTo>
                      <a:pt x="634" y="0"/>
                    </a:moveTo>
                    <a:cubicBezTo>
                      <a:pt x="503" y="0"/>
                      <a:pt x="370" y="45"/>
                      <a:pt x="263" y="137"/>
                    </a:cubicBezTo>
                    <a:cubicBezTo>
                      <a:pt x="24" y="340"/>
                      <a:pt x="1" y="697"/>
                      <a:pt x="203" y="935"/>
                    </a:cubicBezTo>
                    <a:cubicBezTo>
                      <a:pt x="320" y="1065"/>
                      <a:pt x="477" y="1131"/>
                      <a:pt x="633" y="1131"/>
                    </a:cubicBezTo>
                    <a:cubicBezTo>
                      <a:pt x="763" y="1131"/>
                      <a:pt x="893" y="1086"/>
                      <a:pt x="1001" y="994"/>
                    </a:cubicBezTo>
                    <a:cubicBezTo>
                      <a:pt x="1239" y="792"/>
                      <a:pt x="1263" y="435"/>
                      <a:pt x="1060" y="197"/>
                    </a:cubicBezTo>
                    <a:cubicBezTo>
                      <a:pt x="949" y="66"/>
                      <a:pt x="792" y="0"/>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8"/>
              <p:cNvSpPr/>
              <p:nvPr/>
            </p:nvSpPr>
            <p:spPr>
              <a:xfrm>
                <a:off x="4569300" y="4721700"/>
                <a:ext cx="31275" cy="28300"/>
              </a:xfrm>
              <a:custGeom>
                <a:avLst/>
                <a:gdLst/>
                <a:ahLst/>
                <a:cxnLst/>
                <a:rect l="l" t="t" r="r" b="b"/>
                <a:pathLst>
                  <a:path w="1251" h="1132" extrusionOk="0">
                    <a:moveTo>
                      <a:pt x="622" y="0"/>
                    </a:moveTo>
                    <a:cubicBezTo>
                      <a:pt x="491" y="0"/>
                      <a:pt x="359" y="45"/>
                      <a:pt x="251" y="137"/>
                    </a:cubicBezTo>
                    <a:cubicBezTo>
                      <a:pt x="25" y="340"/>
                      <a:pt x="1" y="697"/>
                      <a:pt x="203" y="935"/>
                    </a:cubicBezTo>
                    <a:cubicBezTo>
                      <a:pt x="314" y="1065"/>
                      <a:pt x="471" y="1131"/>
                      <a:pt x="628" y="1131"/>
                    </a:cubicBezTo>
                    <a:cubicBezTo>
                      <a:pt x="757" y="1131"/>
                      <a:pt x="887" y="1086"/>
                      <a:pt x="989" y="994"/>
                    </a:cubicBezTo>
                    <a:cubicBezTo>
                      <a:pt x="1227" y="792"/>
                      <a:pt x="1251" y="435"/>
                      <a:pt x="1049" y="197"/>
                    </a:cubicBezTo>
                    <a:cubicBezTo>
                      <a:pt x="938" y="66"/>
                      <a:pt x="781" y="0"/>
                      <a:pt x="6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8"/>
              <p:cNvSpPr/>
              <p:nvPr/>
            </p:nvSpPr>
            <p:spPr>
              <a:xfrm>
                <a:off x="4487450" y="4767975"/>
                <a:ext cx="116700" cy="31275"/>
              </a:xfrm>
              <a:custGeom>
                <a:avLst/>
                <a:gdLst/>
                <a:ahLst/>
                <a:cxnLst/>
                <a:rect l="l" t="t" r="r" b="b"/>
                <a:pathLst>
                  <a:path w="4668" h="1251" extrusionOk="0">
                    <a:moveTo>
                      <a:pt x="584" y="1"/>
                    </a:moveTo>
                    <a:cubicBezTo>
                      <a:pt x="263" y="1"/>
                      <a:pt x="1" y="263"/>
                      <a:pt x="1" y="584"/>
                    </a:cubicBezTo>
                    <a:lnTo>
                      <a:pt x="1" y="667"/>
                    </a:lnTo>
                    <a:cubicBezTo>
                      <a:pt x="1" y="989"/>
                      <a:pt x="263" y="1251"/>
                      <a:pt x="584" y="1251"/>
                    </a:cubicBezTo>
                    <a:lnTo>
                      <a:pt x="4084" y="1251"/>
                    </a:lnTo>
                    <a:cubicBezTo>
                      <a:pt x="4406" y="1251"/>
                      <a:pt x="4668" y="989"/>
                      <a:pt x="4668" y="667"/>
                    </a:cubicBezTo>
                    <a:lnTo>
                      <a:pt x="4668" y="584"/>
                    </a:lnTo>
                    <a:cubicBezTo>
                      <a:pt x="4668" y="263"/>
                      <a:pt x="4406" y="1"/>
                      <a:pt x="4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8"/>
              <p:cNvSpPr/>
              <p:nvPr/>
            </p:nvSpPr>
            <p:spPr>
              <a:xfrm>
                <a:off x="4498175" y="4779575"/>
                <a:ext cx="94975" cy="7775"/>
              </a:xfrm>
              <a:custGeom>
                <a:avLst/>
                <a:gdLst/>
                <a:ahLst/>
                <a:cxnLst/>
                <a:rect l="l" t="t" r="r" b="b"/>
                <a:pathLst>
                  <a:path w="3799" h="311" extrusionOk="0">
                    <a:moveTo>
                      <a:pt x="155" y="1"/>
                    </a:moveTo>
                    <a:cubicBezTo>
                      <a:pt x="72" y="1"/>
                      <a:pt x="0" y="72"/>
                      <a:pt x="0" y="156"/>
                    </a:cubicBezTo>
                    <a:cubicBezTo>
                      <a:pt x="0" y="239"/>
                      <a:pt x="72" y="311"/>
                      <a:pt x="155" y="311"/>
                    </a:cubicBezTo>
                    <a:lnTo>
                      <a:pt x="3644" y="311"/>
                    </a:lnTo>
                    <a:cubicBezTo>
                      <a:pt x="3727" y="311"/>
                      <a:pt x="3798" y="239"/>
                      <a:pt x="3798" y="156"/>
                    </a:cubicBezTo>
                    <a:cubicBezTo>
                      <a:pt x="3798" y="72"/>
                      <a:pt x="3739" y="1"/>
                      <a:pt x="3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8"/>
              <p:cNvSpPr/>
              <p:nvPr/>
            </p:nvSpPr>
            <p:spPr>
              <a:xfrm>
                <a:off x="4528225" y="4657250"/>
                <a:ext cx="37250" cy="15500"/>
              </a:xfrm>
              <a:custGeom>
                <a:avLst/>
                <a:gdLst/>
                <a:ahLst/>
                <a:cxnLst/>
                <a:rect l="l" t="t" r="r" b="b"/>
                <a:pathLst>
                  <a:path w="1490" h="620" extrusionOk="0">
                    <a:moveTo>
                      <a:pt x="298" y="0"/>
                    </a:moveTo>
                    <a:cubicBezTo>
                      <a:pt x="132" y="0"/>
                      <a:pt x="1" y="143"/>
                      <a:pt x="1" y="310"/>
                    </a:cubicBezTo>
                    <a:cubicBezTo>
                      <a:pt x="1" y="477"/>
                      <a:pt x="132" y="620"/>
                      <a:pt x="298" y="620"/>
                    </a:cubicBezTo>
                    <a:lnTo>
                      <a:pt x="1180" y="620"/>
                    </a:lnTo>
                    <a:cubicBezTo>
                      <a:pt x="1346" y="620"/>
                      <a:pt x="1489" y="477"/>
                      <a:pt x="1489" y="310"/>
                    </a:cubicBezTo>
                    <a:cubicBezTo>
                      <a:pt x="1489" y="143"/>
                      <a:pt x="1346" y="0"/>
                      <a:pt x="1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4" name="Google Shape;1624;p38"/>
          <p:cNvGrpSpPr/>
          <p:nvPr/>
        </p:nvGrpSpPr>
        <p:grpSpPr>
          <a:xfrm>
            <a:off x="630006" y="4318396"/>
            <a:ext cx="744312" cy="221985"/>
            <a:chOff x="8652775" y="883650"/>
            <a:chExt cx="120875" cy="36050"/>
          </a:xfrm>
        </p:grpSpPr>
        <p:sp>
          <p:nvSpPr>
            <p:cNvPr id="1625" name="Google Shape;1625;p3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38"/>
          <p:cNvGrpSpPr/>
          <p:nvPr/>
        </p:nvGrpSpPr>
        <p:grpSpPr>
          <a:xfrm>
            <a:off x="930016" y="2743157"/>
            <a:ext cx="234762" cy="218290"/>
            <a:chOff x="8652775" y="883650"/>
            <a:chExt cx="38125" cy="35450"/>
          </a:xfrm>
        </p:grpSpPr>
        <p:sp>
          <p:nvSpPr>
            <p:cNvPr id="1650" name="Google Shape;1650;p3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277023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39"/>
          <p:cNvSpPr txBox="1">
            <a:spLocks noGrp="1"/>
          </p:cNvSpPr>
          <p:nvPr>
            <p:ph type="title"/>
          </p:nvPr>
        </p:nvSpPr>
        <p:spPr>
          <a:xfrm>
            <a:off x="2434045" y="1048769"/>
            <a:ext cx="42411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t>Bonus: visualize your dataset with one line of code!</a:t>
            </a:r>
            <a:endParaRPr sz="2000" dirty="0"/>
          </a:p>
        </p:txBody>
      </p:sp>
      <p:grpSp>
        <p:nvGrpSpPr>
          <p:cNvPr id="1665" name="Google Shape;1665;p39"/>
          <p:cNvGrpSpPr/>
          <p:nvPr/>
        </p:nvGrpSpPr>
        <p:grpSpPr>
          <a:xfrm rot="10800000">
            <a:off x="1846616" y="1146450"/>
            <a:ext cx="234762" cy="218290"/>
            <a:chOff x="8652775" y="883650"/>
            <a:chExt cx="38125" cy="35450"/>
          </a:xfrm>
        </p:grpSpPr>
        <p:sp>
          <p:nvSpPr>
            <p:cNvPr id="1666" name="Google Shape;1666;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39"/>
          <p:cNvGrpSpPr/>
          <p:nvPr/>
        </p:nvGrpSpPr>
        <p:grpSpPr>
          <a:xfrm>
            <a:off x="7124241" y="3824282"/>
            <a:ext cx="234762" cy="218290"/>
            <a:chOff x="8652775" y="883650"/>
            <a:chExt cx="38125" cy="35450"/>
          </a:xfrm>
        </p:grpSpPr>
        <p:sp>
          <p:nvSpPr>
            <p:cNvPr id="1670" name="Google Shape;1670;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39"/>
          <p:cNvGrpSpPr/>
          <p:nvPr/>
        </p:nvGrpSpPr>
        <p:grpSpPr>
          <a:xfrm rot="461313">
            <a:off x="317275" y="2784587"/>
            <a:ext cx="1374880" cy="2436445"/>
            <a:chOff x="2225575" y="3305850"/>
            <a:chExt cx="380125" cy="673625"/>
          </a:xfrm>
        </p:grpSpPr>
        <p:sp>
          <p:nvSpPr>
            <p:cNvPr id="1675" name="Google Shape;1675;p3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39"/>
            <p:cNvGrpSpPr/>
            <p:nvPr/>
          </p:nvGrpSpPr>
          <p:grpSpPr>
            <a:xfrm>
              <a:off x="2225575" y="3305850"/>
              <a:ext cx="380125" cy="673625"/>
              <a:chOff x="2225575" y="2801950"/>
              <a:chExt cx="380125" cy="673625"/>
            </a:xfrm>
          </p:grpSpPr>
          <p:sp>
            <p:nvSpPr>
              <p:cNvPr id="1677" name="Google Shape;1677;p3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8" name="Google Shape;1778;p39"/>
          <p:cNvGrpSpPr/>
          <p:nvPr/>
        </p:nvGrpSpPr>
        <p:grpSpPr>
          <a:xfrm rot="1376517">
            <a:off x="7164567" y="1107072"/>
            <a:ext cx="1055997" cy="905509"/>
            <a:chOff x="4041575" y="1574875"/>
            <a:chExt cx="296475" cy="254225"/>
          </a:xfrm>
        </p:grpSpPr>
        <p:sp>
          <p:nvSpPr>
            <p:cNvPr id="1779" name="Google Shape;1779;p3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39"/>
            <p:cNvGrpSpPr/>
            <p:nvPr/>
          </p:nvGrpSpPr>
          <p:grpSpPr>
            <a:xfrm>
              <a:off x="4041575" y="1575025"/>
              <a:ext cx="296475" cy="253925"/>
              <a:chOff x="4041575" y="-114775"/>
              <a:chExt cx="296475" cy="253925"/>
            </a:xfrm>
          </p:grpSpPr>
          <p:sp>
            <p:nvSpPr>
              <p:cNvPr id="1781" name="Google Shape;1781;p3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3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1" name="Google Shape;1791;p39"/>
          <p:cNvGrpSpPr/>
          <p:nvPr/>
        </p:nvGrpSpPr>
        <p:grpSpPr>
          <a:xfrm rot="398693">
            <a:off x="7886573" y="3453008"/>
            <a:ext cx="1088305" cy="866925"/>
            <a:chOff x="5784050" y="1584700"/>
            <a:chExt cx="294100" cy="234275"/>
          </a:xfrm>
        </p:grpSpPr>
        <p:sp>
          <p:nvSpPr>
            <p:cNvPr id="1792" name="Google Shape;1792;p39"/>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39"/>
            <p:cNvGrpSpPr/>
            <p:nvPr/>
          </p:nvGrpSpPr>
          <p:grpSpPr>
            <a:xfrm>
              <a:off x="5784050" y="1584700"/>
              <a:ext cx="294100" cy="234275"/>
              <a:chOff x="5784050" y="-104950"/>
              <a:chExt cx="294100" cy="234275"/>
            </a:xfrm>
          </p:grpSpPr>
          <p:sp>
            <p:nvSpPr>
              <p:cNvPr id="1794" name="Google Shape;1794;p39"/>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 name="TextBox 4">
            <a:extLst>
              <a:ext uri="{FF2B5EF4-FFF2-40B4-BE49-F238E27FC236}">
                <a16:creationId xmlns:a16="http://schemas.microsoft.com/office/drawing/2014/main" id="{11D40376-5BA1-CE6B-51AC-229BD2831B88}"/>
              </a:ext>
            </a:extLst>
          </p:cNvPr>
          <p:cNvSpPr txBox="1"/>
          <p:nvPr/>
        </p:nvSpPr>
        <p:spPr>
          <a:xfrm>
            <a:off x="1694765" y="2021495"/>
            <a:ext cx="5690205" cy="1384995"/>
          </a:xfrm>
          <a:prstGeom prst="rect">
            <a:avLst/>
          </a:prstGeom>
          <a:noFill/>
        </p:spPr>
        <p:txBody>
          <a:bodyPr wrap="square">
            <a:spAutoFit/>
          </a:bodyPr>
          <a:lstStyle/>
          <a:p>
            <a:r>
              <a:rPr lang="en-US" b="0" i="0" dirty="0">
                <a:solidFill>
                  <a:schemeClr val="tx1">
                    <a:lumMod val="10000"/>
                    <a:lumOff val="90000"/>
                  </a:schemeClr>
                </a:solidFill>
                <a:effectLst/>
                <a:latin typeface="-apple-system"/>
              </a:rPr>
              <a:t>With </a:t>
            </a:r>
            <a:r>
              <a:rPr lang="en-US" b="0" i="0" dirty="0" err="1">
                <a:solidFill>
                  <a:schemeClr val="tx1">
                    <a:lumMod val="10000"/>
                    <a:lumOff val="90000"/>
                  </a:schemeClr>
                </a:solidFill>
                <a:effectLst/>
                <a:latin typeface="-apple-system"/>
              </a:rPr>
              <a:t>AutoViz</a:t>
            </a:r>
            <a:r>
              <a:rPr lang="en-US" b="0" i="0" dirty="0">
                <a:solidFill>
                  <a:schemeClr val="tx1">
                    <a:lumMod val="10000"/>
                    <a:lumOff val="90000"/>
                  </a:schemeClr>
                </a:solidFill>
                <a:effectLst/>
                <a:latin typeface="-apple-system"/>
              </a:rPr>
              <a:t>, you can easily and quickly generate insightful visualizations for your data. Whether you're a beginner or an expert in data analysis, </a:t>
            </a:r>
            <a:r>
              <a:rPr lang="en-US" b="0" i="0" dirty="0" err="1">
                <a:solidFill>
                  <a:schemeClr val="tx1">
                    <a:lumMod val="10000"/>
                    <a:lumOff val="90000"/>
                  </a:schemeClr>
                </a:solidFill>
                <a:effectLst/>
                <a:latin typeface="-apple-system"/>
              </a:rPr>
              <a:t>AutoViz</a:t>
            </a:r>
            <a:r>
              <a:rPr lang="en-US" b="0" i="0" dirty="0">
                <a:solidFill>
                  <a:schemeClr val="tx1">
                    <a:lumMod val="10000"/>
                    <a:lumOff val="90000"/>
                  </a:schemeClr>
                </a:solidFill>
                <a:effectLst/>
                <a:latin typeface="-apple-system"/>
              </a:rPr>
              <a:t> can help you explore your data and uncover valuable insights. Try it out and see the power of automated visualization for yourself!</a:t>
            </a:r>
          </a:p>
          <a:p>
            <a:endParaRPr lang="en-US" dirty="0">
              <a:solidFill>
                <a:schemeClr val="tx1">
                  <a:lumMod val="10000"/>
                  <a:lumOff val="90000"/>
                </a:schemeClr>
              </a:solidFill>
              <a:latin typeface="-apple-system"/>
            </a:endParaRPr>
          </a:p>
          <a:p>
            <a:r>
              <a:rPr lang="en-US" dirty="0">
                <a:solidFill>
                  <a:schemeClr val="tx1">
                    <a:lumMod val="10000"/>
                    <a:lumOff val="90000"/>
                  </a:schemeClr>
                </a:solidFill>
                <a:latin typeface="-apple-system"/>
                <a:hlinkClick r:id="rId3"/>
              </a:rPr>
              <a:t>Learn more</a:t>
            </a:r>
            <a:endParaRPr lang="en-US" dirty="0">
              <a:solidFill>
                <a:schemeClr val="tx1">
                  <a:lumMod val="10000"/>
                  <a:lumOff val="90000"/>
                </a:schemeClr>
              </a:solidFill>
            </a:endParaRPr>
          </a:p>
        </p:txBody>
      </p:sp>
    </p:spTree>
    <p:extLst>
      <p:ext uri="{BB962C8B-B14F-4D97-AF65-F5344CB8AC3E}">
        <p14:creationId xmlns:p14="http://schemas.microsoft.com/office/powerpoint/2010/main" val="2065872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56"/>
        <p:cNvGrpSpPr/>
        <p:nvPr/>
      </p:nvGrpSpPr>
      <p:grpSpPr>
        <a:xfrm>
          <a:off x="0" y="0"/>
          <a:ext cx="0" cy="0"/>
          <a:chOff x="0" y="0"/>
          <a:chExt cx="0" cy="0"/>
        </a:xfrm>
      </p:grpSpPr>
      <p:grpSp>
        <p:nvGrpSpPr>
          <p:cNvPr id="4057" name="Google Shape;4057;p59"/>
          <p:cNvGrpSpPr/>
          <p:nvPr/>
        </p:nvGrpSpPr>
        <p:grpSpPr>
          <a:xfrm>
            <a:off x="-307502" y="97017"/>
            <a:ext cx="1088320" cy="1251963"/>
            <a:chOff x="2258600" y="1433188"/>
            <a:chExt cx="467050" cy="537300"/>
          </a:xfrm>
        </p:grpSpPr>
        <p:sp>
          <p:nvSpPr>
            <p:cNvPr id="4058" name="Google Shape;4058;p59"/>
            <p:cNvSpPr/>
            <p:nvPr/>
          </p:nvSpPr>
          <p:spPr>
            <a:xfrm>
              <a:off x="2258600" y="1433350"/>
              <a:ext cx="467050" cy="536975"/>
            </a:xfrm>
            <a:custGeom>
              <a:avLst/>
              <a:gdLst/>
              <a:ahLst/>
              <a:cxnLst/>
              <a:rect l="l" t="t" r="r" b="b"/>
              <a:pathLst>
                <a:path w="18682" h="21479" extrusionOk="0">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9" name="Google Shape;4059;p59"/>
            <p:cNvGrpSpPr/>
            <p:nvPr/>
          </p:nvGrpSpPr>
          <p:grpSpPr>
            <a:xfrm>
              <a:off x="2258600" y="1433188"/>
              <a:ext cx="467050" cy="537300"/>
              <a:chOff x="2258600" y="-256450"/>
              <a:chExt cx="467050" cy="537300"/>
            </a:xfrm>
          </p:grpSpPr>
          <p:sp>
            <p:nvSpPr>
              <p:cNvPr id="4060" name="Google Shape;4060;p59"/>
              <p:cNvSpPr/>
              <p:nvPr/>
            </p:nvSpPr>
            <p:spPr>
              <a:xfrm>
                <a:off x="2481850" y="-20167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9"/>
              <p:cNvSpPr/>
              <p:nvPr/>
            </p:nvSpPr>
            <p:spPr>
              <a:xfrm>
                <a:off x="2269025" y="69475"/>
                <a:ext cx="446500" cy="23250"/>
              </a:xfrm>
              <a:custGeom>
                <a:avLst/>
                <a:gdLst/>
                <a:ahLst/>
                <a:cxnLst/>
                <a:rect l="l" t="t" r="r" b="b"/>
                <a:pathLst>
                  <a:path w="17860" h="930" extrusionOk="0">
                    <a:moveTo>
                      <a:pt x="0" y="1"/>
                    </a:moveTo>
                    <a:cubicBezTo>
                      <a:pt x="12" y="322"/>
                      <a:pt x="48" y="620"/>
                      <a:pt x="96" y="930"/>
                    </a:cubicBezTo>
                    <a:lnTo>
                      <a:pt x="17753" y="930"/>
                    </a:lnTo>
                    <a:cubicBezTo>
                      <a:pt x="17800" y="620"/>
                      <a:pt x="17836" y="310"/>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9"/>
              <p:cNvSpPr/>
              <p:nvPr/>
            </p:nvSpPr>
            <p:spPr>
              <a:xfrm>
                <a:off x="2271700" y="92700"/>
                <a:ext cx="441150" cy="188150"/>
              </a:xfrm>
              <a:custGeom>
                <a:avLst/>
                <a:gdLst/>
                <a:ahLst/>
                <a:cxnLst/>
                <a:rect l="l" t="t" r="r" b="b"/>
                <a:pathLst>
                  <a:path w="17646" h="7526" extrusionOk="0">
                    <a:moveTo>
                      <a:pt x="1" y="1"/>
                    </a:moveTo>
                    <a:cubicBezTo>
                      <a:pt x="679" y="4263"/>
                      <a:pt x="4370" y="7525"/>
                      <a:pt x="8823" y="7525"/>
                    </a:cubicBezTo>
                    <a:cubicBezTo>
                      <a:pt x="13276" y="7525"/>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9"/>
              <p:cNvSpPr/>
              <p:nvPr/>
            </p:nvSpPr>
            <p:spPr>
              <a:xfrm>
                <a:off x="2311300" y="-166250"/>
                <a:ext cx="361675" cy="92300"/>
              </a:xfrm>
              <a:custGeom>
                <a:avLst/>
                <a:gdLst/>
                <a:ahLst/>
                <a:cxnLst/>
                <a:rect l="l" t="t" r="r" b="b"/>
                <a:pathLst>
                  <a:path w="14467" h="3692" extrusionOk="0">
                    <a:moveTo>
                      <a:pt x="7239" y="0"/>
                    </a:moveTo>
                    <a:cubicBezTo>
                      <a:pt x="4262" y="0"/>
                      <a:pt x="1631" y="1453"/>
                      <a:pt x="0" y="3691"/>
                    </a:cubicBezTo>
                    <a:lnTo>
                      <a:pt x="14466" y="3691"/>
                    </a:lnTo>
                    <a:cubicBezTo>
                      <a:pt x="12847" y="1453"/>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9"/>
              <p:cNvSpPr/>
              <p:nvPr/>
            </p:nvSpPr>
            <p:spPr>
              <a:xfrm>
                <a:off x="2296700" y="-7397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9"/>
              <p:cNvSpPr/>
              <p:nvPr/>
            </p:nvSpPr>
            <p:spPr>
              <a:xfrm>
                <a:off x="2258600" y="-52550"/>
                <a:ext cx="467050" cy="125925"/>
              </a:xfrm>
              <a:custGeom>
                <a:avLst/>
                <a:gdLst/>
                <a:ahLst/>
                <a:cxnLst/>
                <a:rect l="l" t="t" r="r" b="b"/>
                <a:pathLst>
                  <a:path w="18682" h="5037" extrusionOk="0">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9"/>
              <p:cNvSpPr/>
              <p:nvPr/>
            </p:nvSpPr>
            <p:spPr>
              <a:xfrm>
                <a:off x="2459225" y="-256450"/>
                <a:ext cx="66100" cy="66100"/>
              </a:xfrm>
              <a:custGeom>
                <a:avLst/>
                <a:gdLst/>
                <a:ahLst/>
                <a:cxnLst/>
                <a:rect l="l" t="t" r="r" b="b"/>
                <a:pathLst>
                  <a:path w="2644" h="2644" extrusionOk="0">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9"/>
              <p:cNvSpPr/>
              <p:nvPr/>
            </p:nvSpPr>
            <p:spPr>
              <a:xfrm>
                <a:off x="2578575" y="4900"/>
                <a:ext cx="44375" cy="68475"/>
              </a:xfrm>
              <a:custGeom>
                <a:avLst/>
                <a:gdLst/>
                <a:ahLst/>
                <a:cxnLst/>
                <a:rect l="l" t="t" r="r" b="b"/>
                <a:pathLst>
                  <a:path w="1775" h="2739" extrusionOk="0">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9"/>
              <p:cNvSpPr/>
              <p:nvPr/>
            </p:nvSpPr>
            <p:spPr>
              <a:xfrm>
                <a:off x="2479175" y="-22500"/>
                <a:ext cx="99425" cy="95875"/>
              </a:xfrm>
              <a:custGeom>
                <a:avLst/>
                <a:gdLst/>
                <a:ahLst/>
                <a:cxnLst/>
                <a:rect l="l" t="t" r="r" b="b"/>
                <a:pathLst>
                  <a:path w="3977" h="3835" extrusionOk="0">
                    <a:moveTo>
                      <a:pt x="2322" y="1"/>
                    </a:moveTo>
                    <a:lnTo>
                      <a:pt x="0" y="3835"/>
                    </a:lnTo>
                    <a:lnTo>
                      <a:pt x="1655" y="3835"/>
                    </a:lnTo>
                    <a:lnTo>
                      <a:pt x="3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2361300" y="-22500"/>
                <a:ext cx="175925" cy="95875"/>
              </a:xfrm>
              <a:custGeom>
                <a:avLst/>
                <a:gdLst/>
                <a:ahLst/>
                <a:cxnLst/>
                <a:rect l="l" t="t" r="r" b="b"/>
                <a:pathLst>
                  <a:path w="7037" h="3835" extrusionOk="0">
                    <a:moveTo>
                      <a:pt x="1739" y="1"/>
                    </a:moveTo>
                    <a:cubicBezTo>
                      <a:pt x="786" y="1"/>
                      <a:pt x="0" y="775"/>
                      <a:pt x="0" y="1727"/>
                    </a:cubicBezTo>
                    <a:lnTo>
                      <a:pt x="0" y="3835"/>
                    </a:lnTo>
                    <a:lnTo>
                      <a:pt x="4715" y="3835"/>
                    </a:lnTo>
                    <a:lnTo>
                      <a:pt x="7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2561925" y="-8800"/>
                <a:ext cx="58050" cy="82175"/>
              </a:xfrm>
              <a:custGeom>
                <a:avLst/>
                <a:gdLst/>
                <a:ahLst/>
                <a:cxnLst/>
                <a:rect l="l" t="t" r="r" b="b"/>
                <a:pathLst>
                  <a:path w="2322" h="3287" extrusionOk="0">
                    <a:moveTo>
                      <a:pt x="1977" y="1"/>
                    </a:moveTo>
                    <a:lnTo>
                      <a:pt x="0" y="3287"/>
                    </a:lnTo>
                    <a:lnTo>
                      <a:pt x="667" y="3287"/>
                    </a:lnTo>
                    <a:lnTo>
                      <a:pt x="2322" y="548"/>
                    </a:lnTo>
                    <a:cubicBezTo>
                      <a:pt x="2238" y="346"/>
                      <a:pt x="2131" y="155"/>
                      <a:pt x="1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2520550" y="-22500"/>
                <a:ext cx="90800" cy="95875"/>
              </a:xfrm>
              <a:custGeom>
                <a:avLst/>
                <a:gdLst/>
                <a:ahLst/>
                <a:cxnLst/>
                <a:rect l="l" t="t" r="r" b="b"/>
                <a:pathLst>
                  <a:path w="3632" h="3835" extrusionOk="0">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2348500" y="128125"/>
                <a:ext cx="34850" cy="34550"/>
              </a:xfrm>
              <a:custGeom>
                <a:avLst/>
                <a:gdLst/>
                <a:ahLst/>
                <a:cxnLst/>
                <a:rect l="l" t="t" r="r" b="b"/>
                <a:pathLst>
                  <a:path w="1394" h="1382" extrusionOk="0">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23991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24497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2500300" y="128125"/>
                <a:ext cx="34550" cy="34550"/>
              </a:xfrm>
              <a:custGeom>
                <a:avLst/>
                <a:gdLst/>
                <a:ahLst/>
                <a:cxnLst/>
                <a:rect l="l" t="t" r="r" b="b"/>
                <a:pathLst>
                  <a:path w="1382" h="1382" extrusionOk="0">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2550600" y="128125"/>
                <a:ext cx="34850" cy="34550"/>
              </a:xfrm>
              <a:custGeom>
                <a:avLst/>
                <a:gdLst/>
                <a:ahLst/>
                <a:cxnLst/>
                <a:rect l="l" t="t" r="r" b="b"/>
                <a:pathLst>
                  <a:path w="1394" h="1382" extrusionOk="0">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2601200" y="128125"/>
                <a:ext cx="34550" cy="34550"/>
              </a:xfrm>
              <a:custGeom>
                <a:avLst/>
                <a:gdLst/>
                <a:ahLst/>
                <a:cxnLst/>
                <a:rect l="l" t="t" r="r" b="b"/>
                <a:pathLst>
                  <a:path w="1382" h="1382" extrusionOk="0">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9"/>
              <p:cNvSpPr/>
              <p:nvPr/>
            </p:nvSpPr>
            <p:spPr>
              <a:xfrm>
                <a:off x="2392850" y="1870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9"/>
              <p:cNvSpPr/>
              <p:nvPr/>
            </p:nvSpPr>
            <p:spPr>
              <a:xfrm>
                <a:off x="2392850" y="2132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0" name="Google Shape;4080;p59"/>
          <p:cNvGrpSpPr/>
          <p:nvPr/>
        </p:nvGrpSpPr>
        <p:grpSpPr>
          <a:xfrm>
            <a:off x="1172021" y="3332394"/>
            <a:ext cx="1055985" cy="905499"/>
            <a:chOff x="4041575" y="1574875"/>
            <a:chExt cx="296475" cy="254225"/>
          </a:xfrm>
        </p:grpSpPr>
        <p:sp>
          <p:nvSpPr>
            <p:cNvPr id="4081" name="Google Shape;4081;p5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2" name="Google Shape;4082;p59"/>
            <p:cNvGrpSpPr/>
            <p:nvPr/>
          </p:nvGrpSpPr>
          <p:grpSpPr>
            <a:xfrm>
              <a:off x="4041575" y="1575025"/>
              <a:ext cx="296475" cy="253925"/>
              <a:chOff x="4041575" y="-114775"/>
              <a:chExt cx="296475" cy="253925"/>
            </a:xfrm>
          </p:grpSpPr>
          <p:sp>
            <p:nvSpPr>
              <p:cNvPr id="4083" name="Google Shape;4083;p5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3" name="Google Shape;4093;p59"/>
          <p:cNvGrpSpPr/>
          <p:nvPr/>
        </p:nvGrpSpPr>
        <p:grpSpPr>
          <a:xfrm>
            <a:off x="-749332" y="2445605"/>
            <a:ext cx="1827087" cy="2315090"/>
            <a:chOff x="4700075" y="3262363"/>
            <a:chExt cx="560525" cy="710238"/>
          </a:xfrm>
        </p:grpSpPr>
        <p:sp>
          <p:nvSpPr>
            <p:cNvPr id="4094" name="Google Shape;4094;p59"/>
            <p:cNvSpPr/>
            <p:nvPr/>
          </p:nvSpPr>
          <p:spPr>
            <a:xfrm>
              <a:off x="4700075" y="3262375"/>
              <a:ext cx="560525" cy="710225"/>
            </a:xfrm>
            <a:custGeom>
              <a:avLst/>
              <a:gdLst/>
              <a:ahLst/>
              <a:cxnLst/>
              <a:rect l="l" t="t" r="r" b="b"/>
              <a:pathLst>
                <a:path w="22421" h="28409" extrusionOk="0">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5" name="Google Shape;4095;p59"/>
            <p:cNvGrpSpPr/>
            <p:nvPr/>
          </p:nvGrpSpPr>
          <p:grpSpPr>
            <a:xfrm>
              <a:off x="4700075" y="3262363"/>
              <a:ext cx="560225" cy="709950"/>
              <a:chOff x="556300" y="1021375"/>
              <a:chExt cx="560225" cy="709950"/>
            </a:xfrm>
          </p:grpSpPr>
          <p:sp>
            <p:nvSpPr>
              <p:cNvPr id="4096" name="Google Shape;4096;p59"/>
              <p:cNvSpPr/>
              <p:nvPr/>
            </p:nvSpPr>
            <p:spPr>
              <a:xfrm>
                <a:off x="837000" y="1292525"/>
                <a:ext cx="166700" cy="70600"/>
              </a:xfrm>
              <a:custGeom>
                <a:avLst/>
                <a:gdLst/>
                <a:ahLst/>
                <a:cxnLst/>
                <a:rect l="l" t="t" r="r" b="b"/>
                <a:pathLst>
                  <a:path w="6668" h="2824" extrusionOk="0">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987325" y="1338100"/>
                <a:ext cx="44950" cy="46750"/>
              </a:xfrm>
              <a:custGeom>
                <a:avLst/>
                <a:gdLst/>
                <a:ahLst/>
                <a:cxnLst/>
                <a:rect l="l" t="t" r="r" b="b"/>
                <a:pathLst>
                  <a:path w="1798" h="1870" extrusionOk="0">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1009350" y="1367550"/>
                <a:ext cx="45250" cy="47950"/>
              </a:xfrm>
              <a:custGeom>
                <a:avLst/>
                <a:gdLst/>
                <a:ahLst/>
                <a:cxnLst/>
                <a:rect l="l" t="t" r="r" b="b"/>
                <a:pathLst>
                  <a:path w="1810" h="1918" extrusionOk="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823600" y="1321725"/>
                <a:ext cx="13725" cy="325"/>
              </a:xfrm>
              <a:custGeom>
                <a:avLst/>
                <a:gdLst/>
                <a:ahLst/>
                <a:cxnLst/>
                <a:rect l="l" t="t" r="r" b="b"/>
                <a:pathLst>
                  <a:path w="549" h="13" extrusionOk="0">
                    <a:moveTo>
                      <a:pt x="1" y="0"/>
                    </a:moveTo>
                    <a:cubicBezTo>
                      <a:pt x="36" y="0"/>
                      <a:pt x="72" y="12"/>
                      <a:pt x="108" y="12"/>
                    </a:cubicBezTo>
                    <a:cubicBezTo>
                      <a:pt x="251" y="0"/>
                      <a:pt x="405" y="0"/>
                      <a:pt x="5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1028100" y="1405350"/>
                <a:ext cx="39900" cy="51525"/>
              </a:xfrm>
              <a:custGeom>
                <a:avLst/>
                <a:gdLst/>
                <a:ahLst/>
                <a:cxnLst/>
                <a:rect l="l" t="t" r="r" b="b"/>
                <a:pathLst>
                  <a:path w="1596" h="2061" extrusionOk="0">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1047150" y="1542875"/>
                <a:ext cx="29175" cy="31875"/>
              </a:xfrm>
              <a:custGeom>
                <a:avLst/>
                <a:gdLst/>
                <a:ahLst/>
                <a:cxnLst/>
                <a:rect l="l" t="t" r="r" b="b"/>
                <a:pathLst>
                  <a:path w="1167" h="1275" extrusionOk="0">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1045950" y="1495850"/>
                <a:ext cx="30375" cy="47050"/>
              </a:xfrm>
              <a:custGeom>
                <a:avLst/>
                <a:gdLst/>
                <a:ahLst/>
                <a:cxnLst/>
                <a:rect l="l" t="t" r="r" b="b"/>
                <a:pathLst>
                  <a:path w="1215" h="1882" extrusionOk="0">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1040900" y="1447625"/>
                <a:ext cx="33650" cy="51225"/>
              </a:xfrm>
              <a:custGeom>
                <a:avLst/>
                <a:gdLst/>
                <a:ahLst/>
                <a:cxnLst/>
                <a:rect l="l" t="t" r="r" b="b"/>
                <a:pathLst>
                  <a:path w="1346" h="2049" extrusionOk="0">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599475" y="1447625"/>
                <a:ext cx="34250" cy="51225"/>
              </a:xfrm>
              <a:custGeom>
                <a:avLst/>
                <a:gdLst/>
                <a:ahLst/>
                <a:cxnLst/>
                <a:rect l="l" t="t" r="r" b="b"/>
                <a:pathLst>
                  <a:path w="1370" h="2049" extrusionOk="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597975" y="1495850"/>
                <a:ext cx="30400" cy="47050"/>
              </a:xfrm>
              <a:custGeom>
                <a:avLst/>
                <a:gdLst/>
                <a:ahLst/>
                <a:cxnLst/>
                <a:rect l="l" t="t" r="r" b="b"/>
                <a:pathLst>
                  <a:path w="1216" h="1882" extrusionOk="0">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605725" y="1405350"/>
                <a:ext cx="41100" cy="51525"/>
              </a:xfrm>
              <a:custGeom>
                <a:avLst/>
                <a:gdLst/>
                <a:ahLst/>
                <a:cxnLst/>
                <a:rect l="l" t="t" r="r" b="b"/>
                <a:pathLst>
                  <a:path w="1644" h="2061" extrusionOk="0">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597975" y="1542875"/>
                <a:ext cx="29200" cy="31875"/>
              </a:xfrm>
              <a:custGeom>
                <a:avLst/>
                <a:gdLst/>
                <a:ahLst/>
                <a:cxnLst/>
                <a:rect l="l" t="t" r="r" b="b"/>
                <a:pathLst>
                  <a:path w="1168" h="1275" extrusionOk="0">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641725" y="1338400"/>
                <a:ext cx="45275" cy="46750"/>
              </a:xfrm>
              <a:custGeom>
                <a:avLst/>
                <a:gdLst/>
                <a:ahLst/>
                <a:cxnLst/>
                <a:rect l="l" t="t" r="r" b="b"/>
                <a:pathLst>
                  <a:path w="1811" h="1870" extrusionOk="0">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837300" y="1321725"/>
                <a:ext cx="13425" cy="325"/>
              </a:xfrm>
              <a:custGeom>
                <a:avLst/>
                <a:gdLst/>
                <a:ahLst/>
                <a:cxnLst/>
                <a:rect l="l" t="t" r="r" b="b"/>
                <a:pathLst>
                  <a:path w="537" h="13" extrusionOk="0">
                    <a:moveTo>
                      <a:pt x="0" y="0"/>
                    </a:moveTo>
                    <a:cubicBezTo>
                      <a:pt x="143" y="0"/>
                      <a:pt x="286" y="0"/>
                      <a:pt x="429" y="12"/>
                    </a:cubicBezTo>
                    <a:cubicBezTo>
                      <a:pt x="465" y="12"/>
                      <a:pt x="500" y="0"/>
                      <a:pt x="53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619125" y="1367550"/>
                <a:ext cx="46150" cy="48250"/>
              </a:xfrm>
              <a:custGeom>
                <a:avLst/>
                <a:gdLst/>
                <a:ahLst/>
                <a:cxnLst/>
                <a:rect l="l" t="t" r="r" b="b"/>
                <a:pathLst>
                  <a:path w="1846" h="1930" extrusionOk="0">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670900" y="1292525"/>
                <a:ext cx="166125" cy="70300"/>
              </a:xfrm>
              <a:custGeom>
                <a:avLst/>
                <a:gdLst/>
                <a:ahLst/>
                <a:cxnLst/>
                <a:rect l="l" t="t" r="r" b="b"/>
                <a:pathLst>
                  <a:path w="6645" h="2812" extrusionOk="0">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9"/>
              <p:cNvSpPr/>
              <p:nvPr/>
            </p:nvSpPr>
            <p:spPr>
              <a:xfrm>
                <a:off x="807525" y="1292550"/>
                <a:ext cx="59250" cy="29200"/>
              </a:xfrm>
              <a:custGeom>
                <a:avLst/>
                <a:gdLst/>
                <a:ahLst/>
                <a:cxnLst/>
                <a:rect l="l" t="t" r="r" b="b"/>
                <a:pathLst>
                  <a:path w="2370" h="1168" extrusionOk="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917950" y="1635750"/>
                <a:ext cx="32775" cy="40500"/>
              </a:xfrm>
              <a:custGeom>
                <a:avLst/>
                <a:gdLst/>
                <a:ahLst/>
                <a:cxnLst/>
                <a:rect l="l" t="t" r="r" b="b"/>
                <a:pathLst>
                  <a:path w="1311" h="1620" extrusionOk="0">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723600" y="1635750"/>
                <a:ext cx="32450" cy="40200"/>
              </a:xfrm>
              <a:custGeom>
                <a:avLst/>
                <a:gdLst/>
                <a:ahLst/>
                <a:cxnLst/>
                <a:rect l="l" t="t" r="r" b="b"/>
                <a:pathLst>
                  <a:path w="1298" h="1608" extrusionOk="0">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904275" y="1554775"/>
                <a:ext cx="42575" cy="43200"/>
              </a:xfrm>
              <a:custGeom>
                <a:avLst/>
                <a:gdLst/>
                <a:ahLst/>
                <a:cxnLst/>
                <a:rect l="l" t="t" r="r" b="b"/>
                <a:pathLst>
                  <a:path w="1703" h="1728" extrusionOk="0">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726575" y="1554500"/>
                <a:ext cx="41700" cy="43175"/>
              </a:xfrm>
              <a:custGeom>
                <a:avLst/>
                <a:gdLst/>
                <a:ahLst/>
                <a:cxnLst/>
                <a:rect l="l" t="t" r="r" b="b"/>
                <a:pathLst>
                  <a:path w="1668" h="1727" extrusionOk="0">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725675" y="1668775"/>
                <a:ext cx="34075" cy="37100"/>
              </a:xfrm>
              <a:custGeom>
                <a:avLst/>
                <a:gdLst/>
                <a:ahLst/>
                <a:cxnLst/>
                <a:rect l="l" t="t" r="r" b="b"/>
                <a:pathLst>
                  <a:path w="1363" h="1484" extrusionOk="0">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912350" y="1669075"/>
                <a:ext cx="36000" cy="36800"/>
              </a:xfrm>
              <a:custGeom>
                <a:avLst/>
                <a:gdLst/>
                <a:ahLst/>
                <a:cxnLst/>
                <a:rect l="l" t="t" r="r" b="b"/>
                <a:pathLst>
                  <a:path w="1440" h="1472" extrusionOk="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915875" y="1596150"/>
                <a:ext cx="34550" cy="39625"/>
              </a:xfrm>
              <a:custGeom>
                <a:avLst/>
                <a:gdLst/>
                <a:ahLst/>
                <a:cxnLst/>
                <a:rect l="l" t="t" r="r" b="b"/>
                <a:pathLst>
                  <a:path w="1382" h="1585" extrusionOk="0">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723900" y="1596150"/>
                <a:ext cx="35125" cy="39625"/>
              </a:xfrm>
              <a:custGeom>
                <a:avLst/>
                <a:gdLst/>
                <a:ahLst/>
                <a:cxnLst/>
                <a:rect l="l" t="t" r="r" b="b"/>
                <a:pathLst>
                  <a:path w="1405" h="1585" extrusionOk="0">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736675" y="1484225"/>
                <a:ext cx="197975" cy="77425"/>
              </a:xfrm>
              <a:custGeom>
                <a:avLst/>
                <a:gdLst/>
                <a:ahLst/>
                <a:cxnLst/>
                <a:rect l="l" t="t" r="r" b="b"/>
                <a:pathLst>
                  <a:path w="7919" h="3097" extrusionOk="0">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703350" y="1279450"/>
                <a:ext cx="267625" cy="263450"/>
              </a:xfrm>
              <a:custGeom>
                <a:avLst/>
                <a:gdLst/>
                <a:ahLst/>
                <a:cxnLst/>
                <a:rect l="l" t="t" r="r" b="b"/>
                <a:pathLst>
                  <a:path w="10705" h="10538" extrusionOk="0">
                    <a:moveTo>
                      <a:pt x="0" y="1"/>
                    </a:moveTo>
                    <a:lnTo>
                      <a:pt x="0" y="10538"/>
                    </a:lnTo>
                    <a:lnTo>
                      <a:pt x="10704" y="10538"/>
                    </a:lnTo>
                    <a:lnTo>
                      <a:pt x="107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788775" y="1237775"/>
                <a:ext cx="96775" cy="64025"/>
              </a:xfrm>
              <a:custGeom>
                <a:avLst/>
                <a:gdLst/>
                <a:ahLst/>
                <a:cxnLst/>
                <a:rect l="l" t="t" r="r" b="b"/>
                <a:pathLst>
                  <a:path w="3871" h="2561" extrusionOk="0">
                    <a:moveTo>
                      <a:pt x="1" y="1"/>
                    </a:moveTo>
                    <a:lnTo>
                      <a:pt x="1" y="2561"/>
                    </a:lnTo>
                    <a:lnTo>
                      <a:pt x="3870" y="2561"/>
                    </a:lnTo>
                    <a:lnTo>
                      <a:pt x="38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988500" y="1127350"/>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976900" y="1118725"/>
                <a:ext cx="23825" cy="33350"/>
              </a:xfrm>
              <a:custGeom>
                <a:avLst/>
                <a:gdLst/>
                <a:ahLst/>
                <a:cxnLst/>
                <a:rect l="l" t="t" r="r" b="b"/>
                <a:pathLst>
                  <a:path w="953" h="1334" extrusionOk="0">
                    <a:moveTo>
                      <a:pt x="0" y="0"/>
                    </a:moveTo>
                    <a:lnTo>
                      <a:pt x="0" y="1334"/>
                    </a:lnTo>
                    <a:lnTo>
                      <a:pt x="953" y="1334"/>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965275" y="1096400"/>
                <a:ext cx="23250" cy="79800"/>
              </a:xfrm>
              <a:custGeom>
                <a:avLst/>
                <a:gdLst/>
                <a:ahLst/>
                <a:cxnLst/>
                <a:rect l="l" t="t" r="r" b="b"/>
                <a:pathLst>
                  <a:path w="930" h="3192" extrusionOk="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1035825" y="1108000"/>
                <a:ext cx="55700" cy="55700"/>
              </a:xfrm>
              <a:custGeom>
                <a:avLst/>
                <a:gdLst/>
                <a:ahLst/>
                <a:cxnLst/>
                <a:rect l="l" t="t" r="r" b="b"/>
                <a:pathLst>
                  <a:path w="2228" h="2228" extrusionOk="0">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1063800" y="1108000"/>
                <a:ext cx="27725" cy="55700"/>
              </a:xfrm>
              <a:custGeom>
                <a:avLst/>
                <a:gdLst/>
                <a:ahLst/>
                <a:cxnLst/>
                <a:rect l="l" t="t" r="r" b="b"/>
                <a:pathLst>
                  <a:path w="1109" h="2228" extrusionOk="0">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611075" y="1128850"/>
                <a:ext cx="75325" cy="16375"/>
              </a:xfrm>
              <a:custGeom>
                <a:avLst/>
                <a:gdLst/>
                <a:ahLst/>
                <a:cxnLst/>
                <a:rect l="l" t="t" r="r" b="b"/>
                <a:pathLst>
                  <a:path w="3013" h="655" extrusionOk="0">
                    <a:moveTo>
                      <a:pt x="1" y="0"/>
                    </a:moveTo>
                    <a:lnTo>
                      <a:pt x="1" y="655"/>
                    </a:lnTo>
                    <a:lnTo>
                      <a:pt x="3013" y="655"/>
                    </a:lnTo>
                    <a:lnTo>
                      <a:pt x="30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674175" y="1120200"/>
                <a:ext cx="23850" cy="33675"/>
              </a:xfrm>
              <a:custGeom>
                <a:avLst/>
                <a:gdLst/>
                <a:ahLst/>
                <a:cxnLst/>
                <a:rect l="l" t="t" r="r" b="b"/>
                <a:pathLst>
                  <a:path w="954" h="1347" extrusionOk="0">
                    <a:moveTo>
                      <a:pt x="1" y="1"/>
                    </a:moveTo>
                    <a:lnTo>
                      <a:pt x="1" y="1346"/>
                    </a:lnTo>
                    <a:lnTo>
                      <a:pt x="953" y="1346"/>
                    </a:lnTo>
                    <a:lnTo>
                      <a:pt x="9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686375" y="1096400"/>
                <a:ext cx="23250" cy="79800"/>
              </a:xfrm>
              <a:custGeom>
                <a:avLst/>
                <a:gdLst/>
                <a:ahLst/>
                <a:cxnLst/>
                <a:rect l="l" t="t" r="r" b="b"/>
                <a:pathLst>
                  <a:path w="930" h="3192" extrusionOk="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583400" y="1108900"/>
                <a:ext cx="55675" cy="55675"/>
              </a:xfrm>
              <a:custGeom>
                <a:avLst/>
                <a:gdLst/>
                <a:ahLst/>
                <a:cxnLst/>
                <a:rect l="l" t="t" r="r" b="b"/>
                <a:pathLst>
                  <a:path w="2227" h="2227" extrusionOk="0">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583400" y="1108900"/>
                <a:ext cx="28000" cy="55675"/>
              </a:xfrm>
              <a:custGeom>
                <a:avLst/>
                <a:gdLst/>
                <a:ahLst/>
                <a:cxnLst/>
                <a:rect l="l" t="t" r="r" b="b"/>
                <a:pathLst>
                  <a:path w="1120" h="2227" extrusionOk="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697400" y="1021375"/>
                <a:ext cx="279525" cy="236975"/>
              </a:xfrm>
              <a:custGeom>
                <a:avLst/>
                <a:gdLst/>
                <a:ahLst/>
                <a:cxnLst/>
                <a:rect l="l" t="t" r="r" b="b"/>
                <a:pathLst>
                  <a:path w="11181" h="9479" extrusionOk="0">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723000" y="1160975"/>
                <a:ext cx="228325" cy="72075"/>
              </a:xfrm>
              <a:custGeom>
                <a:avLst/>
                <a:gdLst/>
                <a:ahLst/>
                <a:cxnLst/>
                <a:rect l="l" t="t" r="r" b="b"/>
                <a:pathLst>
                  <a:path w="9133" h="2883" extrusionOk="0">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750650" y="1078700"/>
                <a:ext cx="65525" cy="58175"/>
              </a:xfrm>
              <a:custGeom>
                <a:avLst/>
                <a:gdLst/>
                <a:ahLst/>
                <a:cxnLst/>
                <a:rect l="l" t="t" r="r" b="b"/>
                <a:pathLst>
                  <a:path w="2621" h="2327" extrusionOk="0">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750375" y="1078700"/>
                <a:ext cx="65525" cy="58175"/>
              </a:xfrm>
              <a:custGeom>
                <a:avLst/>
                <a:gdLst/>
                <a:ahLst/>
                <a:cxnLst/>
                <a:rect l="l" t="t" r="r" b="b"/>
                <a:pathLst>
                  <a:path w="2621" h="2327" extrusionOk="0">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854550" y="1078700"/>
                <a:ext cx="65525" cy="58175"/>
              </a:xfrm>
              <a:custGeom>
                <a:avLst/>
                <a:gdLst/>
                <a:ahLst/>
                <a:cxnLst/>
                <a:rect l="l" t="t" r="r" b="b"/>
                <a:pathLst>
                  <a:path w="2621" h="2327" extrusionOk="0">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854275" y="1078700"/>
                <a:ext cx="65500" cy="58175"/>
              </a:xfrm>
              <a:custGeom>
                <a:avLst/>
                <a:gdLst/>
                <a:ahLst/>
                <a:cxnLst/>
                <a:rect l="l" t="t" r="r" b="b"/>
                <a:pathLst>
                  <a:path w="2620" h="2327" extrusionOk="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734900" y="1170500"/>
                <a:ext cx="28000" cy="53025"/>
              </a:xfrm>
              <a:custGeom>
                <a:avLst/>
                <a:gdLst/>
                <a:ahLst/>
                <a:cxnLst/>
                <a:rect l="l" t="t" r="r" b="b"/>
                <a:pathLst>
                  <a:path w="1120" h="2121" extrusionOk="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762875"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800100" y="1170500"/>
                <a:ext cx="37225" cy="53025"/>
              </a:xfrm>
              <a:custGeom>
                <a:avLst/>
                <a:gdLst/>
                <a:ahLst/>
                <a:cxnLst/>
                <a:rect l="l" t="t" r="r" b="b"/>
                <a:pathLst>
                  <a:path w="1489" h="2121" extrusionOk="0">
                    <a:moveTo>
                      <a:pt x="0" y="1"/>
                    </a:moveTo>
                    <a:lnTo>
                      <a:pt x="0" y="2120"/>
                    </a:lnTo>
                    <a:lnTo>
                      <a:pt x="1488" y="2120"/>
                    </a:lnTo>
                    <a:lnTo>
                      <a:pt x="14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874200"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9"/>
              <p:cNvSpPr/>
              <p:nvPr/>
            </p:nvSpPr>
            <p:spPr>
              <a:xfrm>
                <a:off x="911400" y="1170500"/>
                <a:ext cx="28025" cy="53025"/>
              </a:xfrm>
              <a:custGeom>
                <a:avLst/>
                <a:gdLst/>
                <a:ahLst/>
                <a:cxnLst/>
                <a:rect l="l" t="t" r="r" b="b"/>
                <a:pathLst>
                  <a:path w="1121" h="2121" extrusionOk="0">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9"/>
              <p:cNvSpPr/>
              <p:nvPr/>
            </p:nvSpPr>
            <p:spPr>
              <a:xfrm>
                <a:off x="837300" y="1170500"/>
                <a:ext cx="36925" cy="53025"/>
              </a:xfrm>
              <a:custGeom>
                <a:avLst/>
                <a:gdLst/>
                <a:ahLst/>
                <a:cxnLst/>
                <a:rect l="l" t="t" r="r" b="b"/>
                <a:pathLst>
                  <a:path w="1477" h="2121" extrusionOk="0">
                    <a:moveTo>
                      <a:pt x="0" y="1"/>
                    </a:moveTo>
                    <a:lnTo>
                      <a:pt x="0" y="2120"/>
                    </a:lnTo>
                    <a:lnTo>
                      <a:pt x="1477" y="2120"/>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667025" y="1279450"/>
                <a:ext cx="339950" cy="42300"/>
              </a:xfrm>
              <a:custGeom>
                <a:avLst/>
                <a:gdLst/>
                <a:ahLst/>
                <a:cxnLst/>
                <a:rect l="l" t="t" r="r" b="b"/>
                <a:pathLst>
                  <a:path w="13598" h="1692" extrusionOk="0">
                    <a:moveTo>
                      <a:pt x="1" y="1"/>
                    </a:moveTo>
                    <a:lnTo>
                      <a:pt x="1" y="1691"/>
                    </a:lnTo>
                    <a:lnTo>
                      <a:pt x="13598" y="1691"/>
                    </a:lnTo>
                    <a:lnTo>
                      <a:pt x="13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667025" y="1301775"/>
                <a:ext cx="339950" cy="18775"/>
              </a:xfrm>
              <a:custGeom>
                <a:avLst/>
                <a:gdLst/>
                <a:ahLst/>
                <a:cxnLst/>
                <a:rect l="l" t="t" r="r" b="b"/>
                <a:pathLst>
                  <a:path w="13598" h="751" extrusionOk="0">
                    <a:moveTo>
                      <a:pt x="1" y="1"/>
                    </a:moveTo>
                    <a:lnTo>
                      <a:pt x="1" y="751"/>
                    </a:lnTo>
                    <a:lnTo>
                      <a:pt x="13598" y="751"/>
                    </a:lnTo>
                    <a:lnTo>
                      <a:pt x="135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738175" y="1405350"/>
                <a:ext cx="197975" cy="112850"/>
              </a:xfrm>
              <a:custGeom>
                <a:avLst/>
                <a:gdLst/>
                <a:ahLst/>
                <a:cxnLst/>
                <a:rect l="l" t="t" r="r" b="b"/>
                <a:pathLst>
                  <a:path w="7919" h="4514" extrusionOk="0">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738175" y="1348200"/>
                <a:ext cx="37225" cy="36950"/>
              </a:xfrm>
              <a:custGeom>
                <a:avLst/>
                <a:gdLst/>
                <a:ahLst/>
                <a:cxnLst/>
                <a:rect l="l" t="t" r="r" b="b"/>
                <a:pathLst>
                  <a:path w="1489" h="1478" extrusionOk="0">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808425" y="1348200"/>
                <a:ext cx="127725" cy="36950"/>
              </a:xfrm>
              <a:custGeom>
                <a:avLst/>
                <a:gdLst/>
                <a:ahLst/>
                <a:cxnLst/>
                <a:rect l="l" t="t" r="r" b="b"/>
                <a:pathLst>
                  <a:path w="5109" h="1478" extrusionOk="0">
                    <a:moveTo>
                      <a:pt x="0" y="1"/>
                    </a:moveTo>
                    <a:lnTo>
                      <a:pt x="0" y="1477"/>
                    </a:lnTo>
                    <a:lnTo>
                      <a:pt x="5108" y="1477"/>
                    </a:lnTo>
                    <a:lnTo>
                      <a:pt x="51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907250" y="1665800"/>
                <a:ext cx="48250" cy="55100"/>
              </a:xfrm>
              <a:custGeom>
                <a:avLst/>
                <a:gdLst/>
                <a:ahLst/>
                <a:cxnLst/>
                <a:rect l="l" t="t" r="r" b="b"/>
                <a:pathLst>
                  <a:path w="1930" h="2204" extrusionOk="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717625" y="1665800"/>
                <a:ext cx="48550" cy="55100"/>
              </a:xfrm>
              <a:custGeom>
                <a:avLst/>
                <a:gdLst/>
                <a:ahLst/>
                <a:cxnLst/>
                <a:rect l="l" t="t" r="r" b="b"/>
                <a:pathLst>
                  <a:path w="1942" h="2204" extrusionOk="0">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659600" y="1695575"/>
                <a:ext cx="116100" cy="35750"/>
              </a:xfrm>
              <a:custGeom>
                <a:avLst/>
                <a:gdLst/>
                <a:ahLst/>
                <a:cxnLst/>
                <a:rect l="l" t="t" r="r" b="b"/>
                <a:pathLst>
                  <a:path w="4644" h="1430" extrusionOk="0">
                    <a:moveTo>
                      <a:pt x="0" y="1"/>
                    </a:moveTo>
                    <a:lnTo>
                      <a:pt x="0"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898600" y="1695575"/>
                <a:ext cx="116125" cy="35750"/>
              </a:xfrm>
              <a:custGeom>
                <a:avLst/>
                <a:gdLst/>
                <a:ahLst/>
                <a:cxnLst/>
                <a:rect l="l" t="t" r="r" b="b"/>
                <a:pathLst>
                  <a:path w="4645" h="1430" extrusionOk="0">
                    <a:moveTo>
                      <a:pt x="1" y="1"/>
                    </a:moveTo>
                    <a:lnTo>
                      <a:pt x="1"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9"/>
              <p:cNvSpPr/>
              <p:nvPr/>
            </p:nvSpPr>
            <p:spPr>
              <a:xfrm>
                <a:off x="556300" y="1549725"/>
                <a:ext cx="109875" cy="92900"/>
              </a:xfrm>
              <a:custGeom>
                <a:avLst/>
                <a:gdLst/>
                <a:ahLst/>
                <a:cxnLst/>
                <a:rect l="l" t="t" r="r" b="b"/>
                <a:pathLst>
                  <a:path w="4395" h="3716" extrusionOk="0">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9"/>
              <p:cNvSpPr/>
              <p:nvPr/>
            </p:nvSpPr>
            <p:spPr>
              <a:xfrm>
                <a:off x="1006950" y="1549725"/>
                <a:ext cx="109575" cy="92900"/>
              </a:xfrm>
              <a:custGeom>
                <a:avLst/>
                <a:gdLst/>
                <a:ahLst/>
                <a:cxnLst/>
                <a:rect l="l" t="t" r="r" b="b"/>
                <a:pathLst>
                  <a:path w="4383" h="3716" extrusionOk="0">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7" name="Google Shape;4157;p59"/>
          <p:cNvGrpSpPr/>
          <p:nvPr/>
        </p:nvGrpSpPr>
        <p:grpSpPr>
          <a:xfrm>
            <a:off x="2455006" y="1479386"/>
            <a:ext cx="1827052" cy="2304120"/>
            <a:chOff x="8922625" y="3320713"/>
            <a:chExt cx="512900" cy="646825"/>
          </a:xfrm>
        </p:grpSpPr>
        <p:sp>
          <p:nvSpPr>
            <p:cNvPr id="4158" name="Google Shape;4158;p59"/>
            <p:cNvSpPr/>
            <p:nvPr/>
          </p:nvSpPr>
          <p:spPr>
            <a:xfrm>
              <a:off x="8922625" y="3320713"/>
              <a:ext cx="512900" cy="646825"/>
            </a:xfrm>
            <a:custGeom>
              <a:avLst/>
              <a:gdLst/>
              <a:ahLst/>
              <a:cxnLst/>
              <a:rect l="l" t="t" r="r" b="b"/>
              <a:pathLst>
                <a:path w="20516" h="25873" extrusionOk="0">
                  <a:moveTo>
                    <a:pt x="10264" y="1"/>
                  </a:moveTo>
                  <a:cubicBezTo>
                    <a:pt x="7811" y="1"/>
                    <a:pt x="5823" y="1989"/>
                    <a:pt x="5823" y="4442"/>
                  </a:cubicBezTo>
                  <a:lnTo>
                    <a:pt x="5823" y="4942"/>
                  </a:lnTo>
                  <a:cubicBezTo>
                    <a:pt x="5097" y="4942"/>
                    <a:pt x="4513" y="5525"/>
                    <a:pt x="4513" y="6240"/>
                  </a:cubicBezTo>
                  <a:cubicBezTo>
                    <a:pt x="4513" y="6966"/>
                    <a:pt x="5097" y="7549"/>
                    <a:pt x="5823" y="7549"/>
                  </a:cubicBezTo>
                  <a:lnTo>
                    <a:pt x="5823" y="9133"/>
                  </a:lnTo>
                  <a:lnTo>
                    <a:pt x="5073" y="9133"/>
                  </a:lnTo>
                  <a:cubicBezTo>
                    <a:pt x="4704" y="9133"/>
                    <a:pt x="4406" y="9430"/>
                    <a:pt x="4406" y="9800"/>
                  </a:cubicBezTo>
                  <a:cubicBezTo>
                    <a:pt x="4406" y="10169"/>
                    <a:pt x="4704" y="10478"/>
                    <a:pt x="5073" y="10478"/>
                  </a:cubicBezTo>
                  <a:lnTo>
                    <a:pt x="6406" y="10478"/>
                  </a:lnTo>
                  <a:lnTo>
                    <a:pt x="6311" y="11121"/>
                  </a:lnTo>
                  <a:cubicBezTo>
                    <a:pt x="6240" y="11109"/>
                    <a:pt x="6156" y="11109"/>
                    <a:pt x="6085" y="11109"/>
                  </a:cubicBezTo>
                  <a:cubicBezTo>
                    <a:pt x="5418" y="11109"/>
                    <a:pt x="4859" y="11490"/>
                    <a:pt x="4609" y="12050"/>
                  </a:cubicBezTo>
                  <a:lnTo>
                    <a:pt x="3537" y="12050"/>
                  </a:lnTo>
                  <a:lnTo>
                    <a:pt x="1311" y="14479"/>
                  </a:lnTo>
                  <a:lnTo>
                    <a:pt x="1311" y="17455"/>
                  </a:lnTo>
                  <a:lnTo>
                    <a:pt x="1156" y="17455"/>
                  </a:lnTo>
                  <a:cubicBezTo>
                    <a:pt x="941" y="17455"/>
                    <a:pt x="775" y="17622"/>
                    <a:pt x="775" y="17836"/>
                  </a:cubicBezTo>
                  <a:cubicBezTo>
                    <a:pt x="775" y="18039"/>
                    <a:pt x="953" y="18217"/>
                    <a:pt x="1156" y="18217"/>
                  </a:cubicBezTo>
                  <a:lnTo>
                    <a:pt x="1346" y="18217"/>
                  </a:lnTo>
                  <a:cubicBezTo>
                    <a:pt x="1382" y="18420"/>
                    <a:pt x="1501" y="18598"/>
                    <a:pt x="1680" y="18705"/>
                  </a:cubicBezTo>
                  <a:cubicBezTo>
                    <a:pt x="727" y="18884"/>
                    <a:pt x="1" y="19717"/>
                    <a:pt x="1" y="20718"/>
                  </a:cubicBezTo>
                  <a:lnTo>
                    <a:pt x="1144" y="20718"/>
                  </a:lnTo>
                  <a:cubicBezTo>
                    <a:pt x="1144" y="20217"/>
                    <a:pt x="1549" y="19813"/>
                    <a:pt x="2049" y="19813"/>
                  </a:cubicBezTo>
                  <a:cubicBezTo>
                    <a:pt x="2549" y="19813"/>
                    <a:pt x="2966" y="20217"/>
                    <a:pt x="2966" y="20718"/>
                  </a:cubicBezTo>
                  <a:lnTo>
                    <a:pt x="4097" y="20718"/>
                  </a:lnTo>
                  <a:cubicBezTo>
                    <a:pt x="4097" y="19717"/>
                    <a:pt x="3370" y="18884"/>
                    <a:pt x="2418" y="18705"/>
                  </a:cubicBezTo>
                  <a:cubicBezTo>
                    <a:pt x="2596" y="18598"/>
                    <a:pt x="2727" y="18420"/>
                    <a:pt x="2751" y="18217"/>
                  </a:cubicBezTo>
                  <a:lnTo>
                    <a:pt x="2942" y="18217"/>
                  </a:lnTo>
                  <a:cubicBezTo>
                    <a:pt x="3156" y="18217"/>
                    <a:pt x="3323" y="18039"/>
                    <a:pt x="3323" y="17836"/>
                  </a:cubicBezTo>
                  <a:cubicBezTo>
                    <a:pt x="3323" y="17622"/>
                    <a:pt x="3156" y="17455"/>
                    <a:pt x="2942" y="17455"/>
                  </a:cubicBezTo>
                  <a:lnTo>
                    <a:pt x="2727" y="17455"/>
                  </a:lnTo>
                  <a:lnTo>
                    <a:pt x="2727" y="15026"/>
                  </a:lnTo>
                  <a:lnTo>
                    <a:pt x="4156" y="13467"/>
                  </a:lnTo>
                  <a:lnTo>
                    <a:pt x="4632" y="13467"/>
                  </a:lnTo>
                  <a:cubicBezTo>
                    <a:pt x="4871" y="13919"/>
                    <a:pt x="5299" y="14252"/>
                    <a:pt x="5823" y="14336"/>
                  </a:cubicBezTo>
                  <a:lnTo>
                    <a:pt x="5061" y="19313"/>
                  </a:lnTo>
                  <a:lnTo>
                    <a:pt x="6442" y="19313"/>
                  </a:lnTo>
                  <a:lnTo>
                    <a:pt x="6442" y="20908"/>
                  </a:lnTo>
                  <a:cubicBezTo>
                    <a:pt x="6252" y="21063"/>
                    <a:pt x="6121" y="21301"/>
                    <a:pt x="6121" y="21563"/>
                  </a:cubicBezTo>
                  <a:lnTo>
                    <a:pt x="6121" y="21622"/>
                  </a:lnTo>
                  <a:lnTo>
                    <a:pt x="5359" y="21622"/>
                  </a:lnTo>
                  <a:lnTo>
                    <a:pt x="4359" y="23277"/>
                  </a:lnTo>
                  <a:lnTo>
                    <a:pt x="4359" y="25111"/>
                  </a:lnTo>
                  <a:lnTo>
                    <a:pt x="4359" y="25873"/>
                  </a:lnTo>
                  <a:lnTo>
                    <a:pt x="9562" y="25873"/>
                  </a:lnTo>
                  <a:lnTo>
                    <a:pt x="9562" y="25111"/>
                  </a:lnTo>
                  <a:lnTo>
                    <a:pt x="9562" y="23277"/>
                  </a:lnTo>
                  <a:lnTo>
                    <a:pt x="8573" y="21622"/>
                  </a:lnTo>
                  <a:lnTo>
                    <a:pt x="7799" y="21622"/>
                  </a:lnTo>
                  <a:lnTo>
                    <a:pt x="7799" y="21563"/>
                  </a:lnTo>
                  <a:cubicBezTo>
                    <a:pt x="7799" y="21301"/>
                    <a:pt x="7680" y="21063"/>
                    <a:pt x="7478" y="20908"/>
                  </a:cubicBezTo>
                  <a:lnTo>
                    <a:pt x="7478" y="19313"/>
                  </a:lnTo>
                  <a:lnTo>
                    <a:pt x="13026" y="19313"/>
                  </a:lnTo>
                  <a:lnTo>
                    <a:pt x="13026" y="20908"/>
                  </a:lnTo>
                  <a:cubicBezTo>
                    <a:pt x="12836" y="21063"/>
                    <a:pt x="12705" y="21301"/>
                    <a:pt x="12705" y="21563"/>
                  </a:cubicBezTo>
                  <a:lnTo>
                    <a:pt x="12705" y="21622"/>
                  </a:lnTo>
                  <a:lnTo>
                    <a:pt x="11943" y="21622"/>
                  </a:lnTo>
                  <a:lnTo>
                    <a:pt x="10955" y="23277"/>
                  </a:lnTo>
                  <a:lnTo>
                    <a:pt x="10955" y="25111"/>
                  </a:lnTo>
                  <a:lnTo>
                    <a:pt x="10955" y="25873"/>
                  </a:lnTo>
                  <a:lnTo>
                    <a:pt x="16158" y="25873"/>
                  </a:lnTo>
                  <a:lnTo>
                    <a:pt x="16158" y="25111"/>
                  </a:lnTo>
                  <a:lnTo>
                    <a:pt x="16158" y="23277"/>
                  </a:lnTo>
                  <a:lnTo>
                    <a:pt x="15158" y="21622"/>
                  </a:lnTo>
                  <a:lnTo>
                    <a:pt x="14396" y="21622"/>
                  </a:lnTo>
                  <a:lnTo>
                    <a:pt x="14396" y="21563"/>
                  </a:lnTo>
                  <a:cubicBezTo>
                    <a:pt x="14396" y="21301"/>
                    <a:pt x="14265" y="21063"/>
                    <a:pt x="14074" y="20908"/>
                  </a:cubicBezTo>
                  <a:lnTo>
                    <a:pt x="14074" y="19313"/>
                  </a:lnTo>
                  <a:lnTo>
                    <a:pt x="15455" y="19313"/>
                  </a:lnTo>
                  <a:lnTo>
                    <a:pt x="15169" y="17491"/>
                  </a:lnTo>
                  <a:lnTo>
                    <a:pt x="14693" y="14336"/>
                  </a:lnTo>
                  <a:cubicBezTo>
                    <a:pt x="15217" y="14252"/>
                    <a:pt x="15646" y="13919"/>
                    <a:pt x="15884" y="13467"/>
                  </a:cubicBezTo>
                  <a:lnTo>
                    <a:pt x="16360" y="13467"/>
                  </a:lnTo>
                  <a:lnTo>
                    <a:pt x="17789" y="15026"/>
                  </a:lnTo>
                  <a:lnTo>
                    <a:pt x="17789" y="17455"/>
                  </a:lnTo>
                  <a:lnTo>
                    <a:pt x="17574" y="17455"/>
                  </a:lnTo>
                  <a:cubicBezTo>
                    <a:pt x="17360" y="17455"/>
                    <a:pt x="17193" y="17622"/>
                    <a:pt x="17193" y="17836"/>
                  </a:cubicBezTo>
                  <a:cubicBezTo>
                    <a:pt x="17193" y="18039"/>
                    <a:pt x="17360" y="18217"/>
                    <a:pt x="17574" y="18217"/>
                  </a:cubicBezTo>
                  <a:lnTo>
                    <a:pt x="17753" y="18217"/>
                  </a:lnTo>
                  <a:cubicBezTo>
                    <a:pt x="17789" y="18420"/>
                    <a:pt x="17920" y="18598"/>
                    <a:pt x="18098" y="18705"/>
                  </a:cubicBezTo>
                  <a:cubicBezTo>
                    <a:pt x="17146" y="18884"/>
                    <a:pt x="16420" y="19717"/>
                    <a:pt x="16420" y="20718"/>
                  </a:cubicBezTo>
                  <a:lnTo>
                    <a:pt x="17551" y="20718"/>
                  </a:lnTo>
                  <a:cubicBezTo>
                    <a:pt x="17551" y="20217"/>
                    <a:pt x="17967" y="19813"/>
                    <a:pt x="18467" y="19813"/>
                  </a:cubicBezTo>
                  <a:cubicBezTo>
                    <a:pt x="18968" y="19813"/>
                    <a:pt x="19372" y="20217"/>
                    <a:pt x="19372" y="20718"/>
                  </a:cubicBezTo>
                  <a:lnTo>
                    <a:pt x="20515" y="20718"/>
                  </a:lnTo>
                  <a:cubicBezTo>
                    <a:pt x="20515" y="19717"/>
                    <a:pt x="19789" y="18884"/>
                    <a:pt x="18837" y="18705"/>
                  </a:cubicBezTo>
                  <a:cubicBezTo>
                    <a:pt x="19015" y="18598"/>
                    <a:pt x="19134" y="18420"/>
                    <a:pt x="19170" y="18217"/>
                  </a:cubicBezTo>
                  <a:lnTo>
                    <a:pt x="19360" y="18217"/>
                  </a:lnTo>
                  <a:cubicBezTo>
                    <a:pt x="19563" y="18217"/>
                    <a:pt x="19741" y="18039"/>
                    <a:pt x="19741" y="17836"/>
                  </a:cubicBezTo>
                  <a:cubicBezTo>
                    <a:pt x="19741" y="17622"/>
                    <a:pt x="19575" y="17455"/>
                    <a:pt x="19360" y="17455"/>
                  </a:cubicBezTo>
                  <a:lnTo>
                    <a:pt x="19206" y="17455"/>
                  </a:lnTo>
                  <a:lnTo>
                    <a:pt x="19206" y="14479"/>
                  </a:lnTo>
                  <a:lnTo>
                    <a:pt x="16979" y="12050"/>
                  </a:lnTo>
                  <a:lnTo>
                    <a:pt x="15908" y="12050"/>
                  </a:lnTo>
                  <a:cubicBezTo>
                    <a:pt x="15658" y="11490"/>
                    <a:pt x="15086" y="11109"/>
                    <a:pt x="14431" y="11109"/>
                  </a:cubicBezTo>
                  <a:cubicBezTo>
                    <a:pt x="14360" y="11109"/>
                    <a:pt x="14276" y="11109"/>
                    <a:pt x="14205" y="11121"/>
                  </a:cubicBezTo>
                  <a:lnTo>
                    <a:pt x="14110" y="10478"/>
                  </a:lnTo>
                  <a:lnTo>
                    <a:pt x="15443" y="10478"/>
                  </a:lnTo>
                  <a:cubicBezTo>
                    <a:pt x="15812" y="10478"/>
                    <a:pt x="16110" y="10169"/>
                    <a:pt x="16110" y="9800"/>
                  </a:cubicBezTo>
                  <a:cubicBezTo>
                    <a:pt x="16110" y="9430"/>
                    <a:pt x="15812" y="9133"/>
                    <a:pt x="15443" y="9133"/>
                  </a:cubicBezTo>
                  <a:lnTo>
                    <a:pt x="14693" y="9133"/>
                  </a:lnTo>
                  <a:lnTo>
                    <a:pt x="14693" y="7549"/>
                  </a:lnTo>
                  <a:cubicBezTo>
                    <a:pt x="15419" y="7549"/>
                    <a:pt x="16003" y="6966"/>
                    <a:pt x="16003" y="6240"/>
                  </a:cubicBezTo>
                  <a:cubicBezTo>
                    <a:pt x="16003" y="5525"/>
                    <a:pt x="15419" y="4942"/>
                    <a:pt x="14693" y="4942"/>
                  </a:cubicBezTo>
                  <a:lnTo>
                    <a:pt x="14693" y="4442"/>
                  </a:lnTo>
                  <a:cubicBezTo>
                    <a:pt x="14693" y="1989"/>
                    <a:pt x="12705" y="1"/>
                    <a:pt x="10264"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9" name="Google Shape;4159;p59"/>
            <p:cNvGrpSpPr/>
            <p:nvPr/>
          </p:nvGrpSpPr>
          <p:grpSpPr>
            <a:xfrm>
              <a:off x="8922925" y="3320713"/>
              <a:ext cx="512300" cy="646825"/>
              <a:chOff x="4779150" y="1079725"/>
              <a:chExt cx="512300" cy="646825"/>
            </a:xfrm>
          </p:grpSpPr>
          <p:sp>
            <p:nvSpPr>
              <p:cNvPr id="4160" name="Google Shape;4160;p59"/>
              <p:cNvSpPr/>
              <p:nvPr/>
            </p:nvSpPr>
            <p:spPr>
              <a:xfrm>
                <a:off x="4939900" y="1522650"/>
                <a:ext cx="25900" cy="113125"/>
              </a:xfrm>
              <a:custGeom>
                <a:avLst/>
                <a:gdLst/>
                <a:ahLst/>
                <a:cxnLst/>
                <a:rect l="l" t="t" r="r" b="b"/>
                <a:pathLst>
                  <a:path w="1036" h="4525" extrusionOk="0">
                    <a:moveTo>
                      <a:pt x="524" y="0"/>
                    </a:moveTo>
                    <a:cubicBezTo>
                      <a:pt x="238" y="0"/>
                      <a:pt x="0" y="226"/>
                      <a:pt x="0" y="512"/>
                    </a:cubicBezTo>
                    <a:lnTo>
                      <a:pt x="0" y="4001"/>
                    </a:lnTo>
                    <a:cubicBezTo>
                      <a:pt x="0" y="4286"/>
                      <a:pt x="238" y="4524"/>
                      <a:pt x="524" y="4524"/>
                    </a:cubicBezTo>
                    <a:cubicBezTo>
                      <a:pt x="810" y="4524"/>
                      <a:pt x="1036" y="4286"/>
                      <a:pt x="1036" y="4001"/>
                    </a:cubicBezTo>
                    <a:lnTo>
                      <a:pt x="1036" y="512"/>
                    </a:lnTo>
                    <a:cubicBezTo>
                      <a:pt x="1036" y="226"/>
                      <a:pt x="810"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4931850" y="1597950"/>
                <a:ext cx="42000" cy="75625"/>
              </a:xfrm>
              <a:custGeom>
                <a:avLst/>
                <a:gdLst/>
                <a:ahLst/>
                <a:cxnLst/>
                <a:rect l="l" t="t" r="r" b="b"/>
                <a:pathLst>
                  <a:path w="1680" h="3025" extrusionOk="0">
                    <a:moveTo>
                      <a:pt x="846" y="0"/>
                    </a:moveTo>
                    <a:cubicBezTo>
                      <a:pt x="382" y="0"/>
                      <a:pt x="1" y="369"/>
                      <a:pt x="1" y="834"/>
                    </a:cubicBezTo>
                    <a:lnTo>
                      <a:pt x="1" y="2179"/>
                    </a:lnTo>
                    <a:cubicBezTo>
                      <a:pt x="1" y="2643"/>
                      <a:pt x="382" y="3024"/>
                      <a:pt x="846" y="3024"/>
                    </a:cubicBezTo>
                    <a:cubicBezTo>
                      <a:pt x="1310" y="3024"/>
                      <a:pt x="1679" y="2643"/>
                      <a:pt x="1679" y="2179"/>
                    </a:cubicBezTo>
                    <a:lnTo>
                      <a:pt x="1679" y="834"/>
                    </a:lnTo>
                    <a:cubicBezTo>
                      <a:pt x="1679" y="369"/>
                      <a:pt x="1310"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4887800" y="1620275"/>
                <a:ext cx="130100" cy="106275"/>
              </a:xfrm>
              <a:custGeom>
                <a:avLst/>
                <a:gdLst/>
                <a:ahLst/>
                <a:cxnLst/>
                <a:rect l="l" t="t" r="r" b="b"/>
                <a:pathLst>
                  <a:path w="5204" h="4251" extrusionOk="0">
                    <a:moveTo>
                      <a:pt x="1001" y="0"/>
                    </a:moveTo>
                    <a:lnTo>
                      <a:pt x="1" y="1655"/>
                    </a:lnTo>
                    <a:lnTo>
                      <a:pt x="1" y="4251"/>
                    </a:lnTo>
                    <a:lnTo>
                      <a:pt x="5204" y="4251"/>
                    </a:lnTo>
                    <a:lnTo>
                      <a:pt x="5204" y="1655"/>
                    </a:lnTo>
                    <a:lnTo>
                      <a:pt x="42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4910725" y="1658975"/>
                <a:ext cx="84550" cy="67575"/>
              </a:xfrm>
              <a:custGeom>
                <a:avLst/>
                <a:gdLst/>
                <a:ahLst/>
                <a:cxnLst/>
                <a:rect l="l" t="t" r="r" b="b"/>
                <a:pathLst>
                  <a:path w="3382" h="2703" extrusionOk="0">
                    <a:moveTo>
                      <a:pt x="1691" y="0"/>
                    </a:moveTo>
                    <a:cubicBezTo>
                      <a:pt x="750" y="0"/>
                      <a:pt x="0" y="750"/>
                      <a:pt x="0" y="1691"/>
                    </a:cubicBezTo>
                    <a:lnTo>
                      <a:pt x="0" y="2703"/>
                    </a:lnTo>
                    <a:lnTo>
                      <a:pt x="3382" y="2703"/>
                    </a:lnTo>
                    <a:lnTo>
                      <a:pt x="3382" y="1691"/>
                    </a:lnTo>
                    <a:cubicBezTo>
                      <a:pt x="3382" y="750"/>
                      <a:pt x="2620" y="0"/>
                      <a:pt x="1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48878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4911025" y="1636350"/>
                <a:ext cx="14000" cy="14000"/>
              </a:xfrm>
              <a:custGeom>
                <a:avLst/>
                <a:gdLst/>
                <a:ahLst/>
                <a:cxnLst/>
                <a:rect l="l" t="t" r="r" b="b"/>
                <a:pathLst>
                  <a:path w="560" h="560" extrusionOk="0">
                    <a:moveTo>
                      <a:pt x="286" y="0"/>
                    </a:moveTo>
                    <a:cubicBezTo>
                      <a:pt x="119" y="0"/>
                      <a:pt x="0" y="119"/>
                      <a:pt x="0" y="286"/>
                    </a:cubicBezTo>
                    <a:cubicBezTo>
                      <a:pt x="0" y="441"/>
                      <a:pt x="119"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9"/>
              <p:cNvSpPr/>
              <p:nvPr/>
            </p:nvSpPr>
            <p:spPr>
              <a:xfrm>
                <a:off x="4934225" y="1636350"/>
                <a:ext cx="14025" cy="14000"/>
              </a:xfrm>
              <a:custGeom>
                <a:avLst/>
                <a:gdLst/>
                <a:ahLst/>
                <a:cxnLst/>
                <a:rect l="l" t="t" r="r" b="b"/>
                <a:pathLst>
                  <a:path w="561" h="560" extrusionOk="0">
                    <a:moveTo>
                      <a:pt x="287" y="0"/>
                    </a:moveTo>
                    <a:cubicBezTo>
                      <a:pt x="120" y="0"/>
                      <a:pt x="1" y="119"/>
                      <a:pt x="1" y="286"/>
                    </a:cubicBezTo>
                    <a:cubicBezTo>
                      <a:pt x="1" y="441"/>
                      <a:pt x="132" y="560"/>
                      <a:pt x="287" y="560"/>
                    </a:cubicBezTo>
                    <a:cubicBezTo>
                      <a:pt x="441" y="560"/>
                      <a:pt x="561" y="441"/>
                      <a:pt x="561" y="286"/>
                    </a:cubicBezTo>
                    <a:cubicBezTo>
                      <a:pt x="561" y="131"/>
                      <a:pt x="441"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9"/>
              <p:cNvSpPr/>
              <p:nvPr/>
            </p:nvSpPr>
            <p:spPr>
              <a:xfrm>
                <a:off x="4957450" y="1636350"/>
                <a:ext cx="14025" cy="14000"/>
              </a:xfrm>
              <a:custGeom>
                <a:avLst/>
                <a:gdLst/>
                <a:ahLst/>
                <a:cxnLst/>
                <a:rect l="l" t="t" r="r" b="b"/>
                <a:pathLst>
                  <a:path w="561" h="560" extrusionOk="0">
                    <a:moveTo>
                      <a:pt x="286" y="0"/>
                    </a:moveTo>
                    <a:cubicBezTo>
                      <a:pt x="132" y="0"/>
                      <a:pt x="1" y="119"/>
                      <a:pt x="1" y="286"/>
                    </a:cubicBezTo>
                    <a:cubicBezTo>
                      <a:pt x="1" y="441"/>
                      <a:pt x="132"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498067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5104800" y="1522650"/>
                <a:ext cx="25925" cy="113125"/>
              </a:xfrm>
              <a:custGeom>
                <a:avLst/>
                <a:gdLst/>
                <a:ahLst/>
                <a:cxnLst/>
                <a:rect l="l" t="t" r="r" b="b"/>
                <a:pathLst>
                  <a:path w="1037" h="4525" extrusionOk="0">
                    <a:moveTo>
                      <a:pt x="512" y="0"/>
                    </a:moveTo>
                    <a:cubicBezTo>
                      <a:pt x="226" y="0"/>
                      <a:pt x="0" y="226"/>
                      <a:pt x="0" y="512"/>
                    </a:cubicBezTo>
                    <a:lnTo>
                      <a:pt x="0" y="4001"/>
                    </a:lnTo>
                    <a:cubicBezTo>
                      <a:pt x="0" y="4286"/>
                      <a:pt x="226" y="4524"/>
                      <a:pt x="512" y="4524"/>
                    </a:cubicBezTo>
                    <a:cubicBezTo>
                      <a:pt x="798" y="4524"/>
                      <a:pt x="1036" y="4286"/>
                      <a:pt x="1036" y="4001"/>
                    </a:cubicBezTo>
                    <a:lnTo>
                      <a:pt x="1036" y="512"/>
                    </a:lnTo>
                    <a:cubicBezTo>
                      <a:pt x="1036" y="226"/>
                      <a:pt x="79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5096750" y="1597950"/>
                <a:ext cx="42000" cy="75625"/>
              </a:xfrm>
              <a:custGeom>
                <a:avLst/>
                <a:gdLst/>
                <a:ahLst/>
                <a:cxnLst/>
                <a:rect l="l" t="t" r="r" b="b"/>
                <a:pathLst>
                  <a:path w="1680" h="3025" extrusionOk="0">
                    <a:moveTo>
                      <a:pt x="834" y="0"/>
                    </a:moveTo>
                    <a:cubicBezTo>
                      <a:pt x="370" y="0"/>
                      <a:pt x="1" y="369"/>
                      <a:pt x="1" y="834"/>
                    </a:cubicBezTo>
                    <a:lnTo>
                      <a:pt x="1" y="2179"/>
                    </a:lnTo>
                    <a:cubicBezTo>
                      <a:pt x="1" y="2643"/>
                      <a:pt x="370" y="3024"/>
                      <a:pt x="834" y="3024"/>
                    </a:cubicBezTo>
                    <a:cubicBezTo>
                      <a:pt x="1299" y="3024"/>
                      <a:pt x="1680" y="2643"/>
                      <a:pt x="1680" y="2179"/>
                    </a:cubicBezTo>
                    <a:lnTo>
                      <a:pt x="1680" y="834"/>
                    </a:lnTo>
                    <a:cubicBezTo>
                      <a:pt x="1680" y="369"/>
                      <a:pt x="1299"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5052700" y="1620275"/>
                <a:ext cx="130100" cy="106275"/>
              </a:xfrm>
              <a:custGeom>
                <a:avLst/>
                <a:gdLst/>
                <a:ahLst/>
                <a:cxnLst/>
                <a:rect l="l" t="t" r="r" b="b"/>
                <a:pathLst>
                  <a:path w="5204" h="4251" extrusionOk="0">
                    <a:moveTo>
                      <a:pt x="989" y="0"/>
                    </a:moveTo>
                    <a:lnTo>
                      <a:pt x="1" y="1655"/>
                    </a:lnTo>
                    <a:lnTo>
                      <a:pt x="1" y="4251"/>
                    </a:lnTo>
                    <a:lnTo>
                      <a:pt x="5204" y="4251"/>
                    </a:lnTo>
                    <a:lnTo>
                      <a:pt x="5204" y="1655"/>
                    </a:lnTo>
                    <a:lnTo>
                      <a:pt x="42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5075325" y="1658975"/>
                <a:ext cx="84850" cy="67575"/>
              </a:xfrm>
              <a:custGeom>
                <a:avLst/>
                <a:gdLst/>
                <a:ahLst/>
                <a:cxnLst/>
                <a:rect l="l" t="t" r="r" b="b"/>
                <a:pathLst>
                  <a:path w="3394" h="2703" extrusionOk="0">
                    <a:moveTo>
                      <a:pt x="1691" y="0"/>
                    </a:moveTo>
                    <a:cubicBezTo>
                      <a:pt x="762" y="0"/>
                      <a:pt x="0" y="750"/>
                      <a:pt x="0" y="1691"/>
                    </a:cubicBezTo>
                    <a:lnTo>
                      <a:pt x="0" y="2703"/>
                    </a:lnTo>
                    <a:lnTo>
                      <a:pt x="3394" y="2703"/>
                    </a:lnTo>
                    <a:lnTo>
                      <a:pt x="3394" y="1691"/>
                    </a:lnTo>
                    <a:cubicBezTo>
                      <a:pt x="3394" y="750"/>
                      <a:pt x="2632" y="0"/>
                      <a:pt x="1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5052700" y="1707475"/>
                <a:ext cx="130100" cy="19075"/>
              </a:xfrm>
              <a:custGeom>
                <a:avLst/>
                <a:gdLst/>
                <a:ahLst/>
                <a:cxnLst/>
                <a:rect l="l" t="t" r="r" b="b"/>
                <a:pathLst>
                  <a:path w="5204" h="763" extrusionOk="0">
                    <a:moveTo>
                      <a:pt x="1" y="1"/>
                    </a:moveTo>
                    <a:lnTo>
                      <a:pt x="1" y="763"/>
                    </a:lnTo>
                    <a:lnTo>
                      <a:pt x="5204" y="763"/>
                    </a:lnTo>
                    <a:lnTo>
                      <a:pt x="5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5075625" y="1636350"/>
                <a:ext cx="14300" cy="14000"/>
              </a:xfrm>
              <a:custGeom>
                <a:avLst/>
                <a:gdLst/>
                <a:ahLst/>
                <a:cxnLst/>
                <a:rect l="l" t="t" r="r" b="b"/>
                <a:pathLst>
                  <a:path w="572" h="560" extrusionOk="0">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5099125"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30" y="560"/>
                      <a:pt x="561" y="441"/>
                      <a:pt x="561" y="286"/>
                    </a:cubicBezTo>
                    <a:cubicBezTo>
                      <a:pt x="561" y="131"/>
                      <a:pt x="430"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5122350" y="1636350"/>
                <a:ext cx="14025" cy="14000"/>
              </a:xfrm>
              <a:custGeom>
                <a:avLst/>
                <a:gdLst/>
                <a:ahLst/>
                <a:cxnLst/>
                <a:rect l="l" t="t" r="r" b="b"/>
                <a:pathLst>
                  <a:path w="561" h="560" extrusionOk="0">
                    <a:moveTo>
                      <a:pt x="275" y="0"/>
                    </a:moveTo>
                    <a:cubicBezTo>
                      <a:pt x="120" y="0"/>
                      <a:pt x="1" y="119"/>
                      <a:pt x="1" y="286"/>
                    </a:cubicBezTo>
                    <a:cubicBezTo>
                      <a:pt x="1" y="441"/>
                      <a:pt x="120" y="560"/>
                      <a:pt x="275" y="560"/>
                    </a:cubicBezTo>
                    <a:cubicBezTo>
                      <a:pt x="429" y="560"/>
                      <a:pt x="560" y="441"/>
                      <a:pt x="560" y="286"/>
                    </a:cubicBezTo>
                    <a:cubicBezTo>
                      <a:pt x="560" y="131"/>
                      <a:pt x="429"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9"/>
              <p:cNvSpPr/>
              <p:nvPr/>
            </p:nvSpPr>
            <p:spPr>
              <a:xfrm>
                <a:off x="5145575" y="1636350"/>
                <a:ext cx="14000" cy="14000"/>
              </a:xfrm>
              <a:custGeom>
                <a:avLst/>
                <a:gdLst/>
                <a:ahLst/>
                <a:cxnLst/>
                <a:rect l="l" t="t" r="r" b="b"/>
                <a:pathLst>
                  <a:path w="560" h="560" extrusionOk="0">
                    <a:moveTo>
                      <a:pt x="286" y="0"/>
                    </a:moveTo>
                    <a:cubicBezTo>
                      <a:pt x="119" y="0"/>
                      <a:pt x="0" y="119"/>
                      <a:pt x="0" y="286"/>
                    </a:cubicBezTo>
                    <a:cubicBezTo>
                      <a:pt x="0" y="441"/>
                      <a:pt x="131" y="560"/>
                      <a:pt x="286" y="560"/>
                    </a:cubicBezTo>
                    <a:cubicBezTo>
                      <a:pt x="441" y="560"/>
                      <a:pt x="560" y="441"/>
                      <a:pt x="560" y="286"/>
                    </a:cubicBezTo>
                    <a:cubicBezTo>
                      <a:pt x="560" y="131"/>
                      <a:pt x="44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9"/>
              <p:cNvSpPr/>
              <p:nvPr/>
            </p:nvSpPr>
            <p:spPr>
              <a:xfrm>
                <a:off x="4891675" y="1203250"/>
                <a:ext cx="65200" cy="65225"/>
              </a:xfrm>
              <a:custGeom>
                <a:avLst/>
                <a:gdLst/>
                <a:ahLst/>
                <a:cxnLst/>
                <a:rect l="l" t="t" r="r" b="b"/>
                <a:pathLst>
                  <a:path w="2608" h="2609" extrusionOk="0">
                    <a:moveTo>
                      <a:pt x="1310" y="1"/>
                    </a:moveTo>
                    <a:cubicBezTo>
                      <a:pt x="584" y="1"/>
                      <a:pt x="0" y="584"/>
                      <a:pt x="0" y="1310"/>
                    </a:cubicBezTo>
                    <a:cubicBezTo>
                      <a:pt x="0" y="2025"/>
                      <a:pt x="584" y="2608"/>
                      <a:pt x="1310" y="2608"/>
                    </a:cubicBezTo>
                    <a:cubicBezTo>
                      <a:pt x="2024" y="2608"/>
                      <a:pt x="2608" y="2025"/>
                      <a:pt x="2608" y="1310"/>
                    </a:cubicBezTo>
                    <a:cubicBezTo>
                      <a:pt x="2608" y="584"/>
                      <a:pt x="2024"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9"/>
              <p:cNvSpPr/>
              <p:nvPr/>
            </p:nvSpPr>
            <p:spPr>
              <a:xfrm>
                <a:off x="5113725" y="1203250"/>
                <a:ext cx="65200" cy="65225"/>
              </a:xfrm>
              <a:custGeom>
                <a:avLst/>
                <a:gdLst/>
                <a:ahLst/>
                <a:cxnLst/>
                <a:rect l="l" t="t" r="r" b="b"/>
                <a:pathLst>
                  <a:path w="2608" h="2609" extrusionOk="0">
                    <a:moveTo>
                      <a:pt x="1298" y="1"/>
                    </a:moveTo>
                    <a:cubicBezTo>
                      <a:pt x="584" y="1"/>
                      <a:pt x="0" y="584"/>
                      <a:pt x="0" y="1310"/>
                    </a:cubicBezTo>
                    <a:cubicBezTo>
                      <a:pt x="0" y="2025"/>
                      <a:pt x="584" y="2608"/>
                      <a:pt x="1298" y="2608"/>
                    </a:cubicBezTo>
                    <a:cubicBezTo>
                      <a:pt x="2024" y="2608"/>
                      <a:pt x="2608" y="2025"/>
                      <a:pt x="2608" y="1310"/>
                    </a:cubicBezTo>
                    <a:cubicBezTo>
                      <a:pt x="2608" y="584"/>
                      <a:pt x="2024"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4812200" y="1514300"/>
                <a:ext cx="35750" cy="35750"/>
              </a:xfrm>
              <a:custGeom>
                <a:avLst/>
                <a:gdLst/>
                <a:ahLst/>
                <a:cxnLst/>
                <a:rect l="l" t="t" r="r" b="b"/>
                <a:pathLst>
                  <a:path w="1430" h="1430" extrusionOk="0">
                    <a:moveTo>
                      <a:pt x="715" y="1"/>
                    </a:moveTo>
                    <a:cubicBezTo>
                      <a:pt x="322" y="1"/>
                      <a:pt x="0" y="322"/>
                      <a:pt x="0" y="715"/>
                    </a:cubicBezTo>
                    <a:cubicBezTo>
                      <a:pt x="0" y="1108"/>
                      <a:pt x="322" y="1429"/>
                      <a:pt x="715" y="1429"/>
                    </a:cubicBezTo>
                    <a:cubicBezTo>
                      <a:pt x="1108" y="1429"/>
                      <a:pt x="1429" y="1108"/>
                      <a:pt x="1429" y="715"/>
                    </a:cubicBezTo>
                    <a:cubicBezTo>
                      <a:pt x="1429" y="322"/>
                      <a:pt x="1108"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4811600" y="1380950"/>
                <a:ext cx="135150" cy="135175"/>
              </a:xfrm>
              <a:custGeom>
                <a:avLst/>
                <a:gdLst/>
                <a:ahLst/>
                <a:cxnLst/>
                <a:rect l="l" t="t" r="r" b="b"/>
                <a:pathLst>
                  <a:path w="5406" h="5407" extrusionOk="0">
                    <a:moveTo>
                      <a:pt x="2227" y="1"/>
                    </a:moveTo>
                    <a:lnTo>
                      <a:pt x="1" y="2430"/>
                    </a:lnTo>
                    <a:lnTo>
                      <a:pt x="1" y="5406"/>
                    </a:lnTo>
                    <a:lnTo>
                      <a:pt x="1417" y="5406"/>
                    </a:lnTo>
                    <a:lnTo>
                      <a:pt x="1417" y="2977"/>
                    </a:lnTo>
                    <a:lnTo>
                      <a:pt x="2846" y="1418"/>
                    </a:lnTo>
                    <a:lnTo>
                      <a:pt x="5406" y="1418"/>
                    </a:lnTo>
                    <a:lnTo>
                      <a:pt x="54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4890175" y="1357450"/>
                <a:ext cx="81300" cy="81275"/>
              </a:xfrm>
              <a:custGeom>
                <a:avLst/>
                <a:gdLst/>
                <a:ahLst/>
                <a:cxnLst/>
                <a:rect l="l" t="t" r="r" b="b"/>
                <a:pathLst>
                  <a:path w="3252" h="3251" extrusionOk="0">
                    <a:moveTo>
                      <a:pt x="1632" y="0"/>
                    </a:moveTo>
                    <a:cubicBezTo>
                      <a:pt x="727" y="0"/>
                      <a:pt x="1" y="726"/>
                      <a:pt x="1" y="1619"/>
                    </a:cubicBezTo>
                    <a:cubicBezTo>
                      <a:pt x="1" y="2524"/>
                      <a:pt x="727" y="3250"/>
                      <a:pt x="1632" y="3250"/>
                    </a:cubicBezTo>
                    <a:cubicBezTo>
                      <a:pt x="2525" y="3250"/>
                      <a:pt x="3251" y="2524"/>
                      <a:pt x="3251" y="1619"/>
                    </a:cubicBezTo>
                    <a:cubicBezTo>
                      <a:pt x="3251" y="726"/>
                      <a:pt x="2525" y="0"/>
                      <a:pt x="1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4798200" y="1516100"/>
                <a:ext cx="63725" cy="19075"/>
              </a:xfrm>
              <a:custGeom>
                <a:avLst/>
                <a:gdLst/>
                <a:ahLst/>
                <a:cxnLst/>
                <a:rect l="l" t="t" r="r" b="b"/>
                <a:pathLst>
                  <a:path w="2549" h="763" extrusionOk="0">
                    <a:moveTo>
                      <a:pt x="382" y="0"/>
                    </a:moveTo>
                    <a:cubicBezTo>
                      <a:pt x="179" y="0"/>
                      <a:pt x="1" y="167"/>
                      <a:pt x="1" y="381"/>
                    </a:cubicBezTo>
                    <a:cubicBezTo>
                      <a:pt x="1" y="584"/>
                      <a:pt x="179" y="762"/>
                      <a:pt x="382" y="762"/>
                    </a:cubicBezTo>
                    <a:lnTo>
                      <a:pt x="2168" y="762"/>
                    </a:lnTo>
                    <a:cubicBezTo>
                      <a:pt x="2382" y="762"/>
                      <a:pt x="2549" y="584"/>
                      <a:pt x="2549" y="381"/>
                    </a:cubicBezTo>
                    <a:cubicBezTo>
                      <a:pt x="2549" y="167"/>
                      <a:pt x="2382" y="0"/>
                      <a:pt x="2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9"/>
              <p:cNvSpPr/>
              <p:nvPr/>
            </p:nvSpPr>
            <p:spPr>
              <a:xfrm>
                <a:off x="4779150" y="1546450"/>
                <a:ext cx="102125" cy="51225"/>
              </a:xfrm>
              <a:custGeom>
                <a:avLst/>
                <a:gdLst/>
                <a:ahLst/>
                <a:cxnLst/>
                <a:rect l="l" t="t" r="r" b="b"/>
                <a:pathLst>
                  <a:path w="4085" h="2049" extrusionOk="0">
                    <a:moveTo>
                      <a:pt x="2037" y="1"/>
                    </a:moveTo>
                    <a:cubicBezTo>
                      <a:pt x="918" y="1"/>
                      <a:pt x="1" y="917"/>
                      <a:pt x="1" y="2048"/>
                    </a:cubicBezTo>
                    <a:lnTo>
                      <a:pt x="1132" y="2048"/>
                    </a:lnTo>
                    <a:cubicBezTo>
                      <a:pt x="1132" y="1548"/>
                      <a:pt x="1537" y="1144"/>
                      <a:pt x="2037" y="1144"/>
                    </a:cubicBezTo>
                    <a:cubicBezTo>
                      <a:pt x="2537" y="1144"/>
                      <a:pt x="2954" y="1548"/>
                      <a:pt x="2954" y="2048"/>
                    </a:cubicBezTo>
                    <a:lnTo>
                      <a:pt x="4085" y="2048"/>
                    </a:lnTo>
                    <a:cubicBezTo>
                      <a:pt x="4085" y="917"/>
                      <a:pt x="3168"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9"/>
              <p:cNvSpPr/>
              <p:nvPr/>
            </p:nvSpPr>
            <p:spPr>
              <a:xfrm>
                <a:off x="4910425" y="1377675"/>
                <a:ext cx="40800" cy="40800"/>
              </a:xfrm>
              <a:custGeom>
                <a:avLst/>
                <a:gdLst/>
                <a:ahLst/>
                <a:cxnLst/>
                <a:rect l="l" t="t" r="r" b="b"/>
                <a:pathLst>
                  <a:path w="1632" h="1632" extrusionOk="0">
                    <a:moveTo>
                      <a:pt x="822" y="1"/>
                    </a:moveTo>
                    <a:cubicBezTo>
                      <a:pt x="370" y="1"/>
                      <a:pt x="0" y="370"/>
                      <a:pt x="0" y="810"/>
                    </a:cubicBezTo>
                    <a:cubicBezTo>
                      <a:pt x="0" y="1263"/>
                      <a:pt x="370" y="1632"/>
                      <a:pt x="822" y="1632"/>
                    </a:cubicBezTo>
                    <a:cubicBezTo>
                      <a:pt x="1262" y="1632"/>
                      <a:pt x="1632" y="1263"/>
                      <a:pt x="1632" y="810"/>
                    </a:cubicBezTo>
                    <a:cubicBezTo>
                      <a:pt x="1632" y="370"/>
                      <a:pt x="1262"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5222375" y="1514300"/>
                <a:ext cx="36025" cy="35750"/>
              </a:xfrm>
              <a:custGeom>
                <a:avLst/>
                <a:gdLst/>
                <a:ahLst/>
                <a:cxnLst/>
                <a:rect l="l" t="t" r="r" b="b"/>
                <a:pathLst>
                  <a:path w="1441" h="1430" extrusionOk="0">
                    <a:moveTo>
                      <a:pt x="726" y="1"/>
                    </a:moveTo>
                    <a:cubicBezTo>
                      <a:pt x="322" y="1"/>
                      <a:pt x="0" y="322"/>
                      <a:pt x="0" y="715"/>
                    </a:cubicBezTo>
                    <a:cubicBezTo>
                      <a:pt x="0" y="1108"/>
                      <a:pt x="322" y="1429"/>
                      <a:pt x="726" y="1429"/>
                    </a:cubicBezTo>
                    <a:cubicBezTo>
                      <a:pt x="1119" y="1429"/>
                      <a:pt x="1441" y="1108"/>
                      <a:pt x="1441" y="715"/>
                    </a:cubicBezTo>
                    <a:cubicBezTo>
                      <a:pt x="1441" y="322"/>
                      <a:pt x="1119" y="1"/>
                      <a:pt x="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5123850" y="1380950"/>
                <a:ext cx="135150" cy="135175"/>
              </a:xfrm>
              <a:custGeom>
                <a:avLst/>
                <a:gdLst/>
                <a:ahLst/>
                <a:cxnLst/>
                <a:rect l="l" t="t" r="r" b="b"/>
                <a:pathLst>
                  <a:path w="5406" h="5407" extrusionOk="0">
                    <a:moveTo>
                      <a:pt x="0" y="1"/>
                    </a:moveTo>
                    <a:lnTo>
                      <a:pt x="0" y="1418"/>
                    </a:lnTo>
                    <a:lnTo>
                      <a:pt x="2560" y="1418"/>
                    </a:lnTo>
                    <a:lnTo>
                      <a:pt x="3989" y="2977"/>
                    </a:lnTo>
                    <a:lnTo>
                      <a:pt x="3989" y="5406"/>
                    </a:lnTo>
                    <a:lnTo>
                      <a:pt x="5406" y="5406"/>
                    </a:lnTo>
                    <a:lnTo>
                      <a:pt x="5406" y="2430"/>
                    </a:lnTo>
                    <a:lnTo>
                      <a:pt x="3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5099125" y="1357450"/>
                <a:ext cx="81300" cy="81275"/>
              </a:xfrm>
              <a:custGeom>
                <a:avLst/>
                <a:gdLst/>
                <a:ahLst/>
                <a:cxnLst/>
                <a:rect l="l" t="t" r="r" b="b"/>
                <a:pathLst>
                  <a:path w="3252" h="3251" extrusionOk="0">
                    <a:moveTo>
                      <a:pt x="1620" y="0"/>
                    </a:moveTo>
                    <a:cubicBezTo>
                      <a:pt x="727" y="0"/>
                      <a:pt x="1" y="726"/>
                      <a:pt x="1" y="1619"/>
                    </a:cubicBezTo>
                    <a:cubicBezTo>
                      <a:pt x="1" y="2524"/>
                      <a:pt x="727" y="3250"/>
                      <a:pt x="1620" y="3250"/>
                    </a:cubicBezTo>
                    <a:cubicBezTo>
                      <a:pt x="2525" y="3250"/>
                      <a:pt x="3251" y="2524"/>
                      <a:pt x="3251" y="1619"/>
                    </a:cubicBezTo>
                    <a:cubicBezTo>
                      <a:pt x="3251" y="726"/>
                      <a:pt x="2525" y="0"/>
                      <a:pt x="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5208675" y="1516100"/>
                <a:ext cx="63725" cy="19075"/>
              </a:xfrm>
              <a:custGeom>
                <a:avLst/>
                <a:gdLst/>
                <a:ahLst/>
                <a:cxnLst/>
                <a:rect l="l" t="t" r="r" b="b"/>
                <a:pathLst>
                  <a:path w="2549" h="763" extrusionOk="0">
                    <a:moveTo>
                      <a:pt x="381" y="0"/>
                    </a:moveTo>
                    <a:cubicBezTo>
                      <a:pt x="167" y="0"/>
                      <a:pt x="0" y="167"/>
                      <a:pt x="0" y="381"/>
                    </a:cubicBezTo>
                    <a:cubicBezTo>
                      <a:pt x="0" y="584"/>
                      <a:pt x="167" y="762"/>
                      <a:pt x="381" y="762"/>
                    </a:cubicBezTo>
                    <a:lnTo>
                      <a:pt x="2167" y="762"/>
                    </a:lnTo>
                    <a:cubicBezTo>
                      <a:pt x="2382" y="762"/>
                      <a:pt x="2548" y="584"/>
                      <a:pt x="2548" y="381"/>
                    </a:cubicBezTo>
                    <a:cubicBezTo>
                      <a:pt x="2548" y="167"/>
                      <a:pt x="2382" y="0"/>
                      <a:pt x="2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9"/>
              <p:cNvSpPr/>
              <p:nvPr/>
            </p:nvSpPr>
            <p:spPr>
              <a:xfrm>
                <a:off x="5189325" y="1546450"/>
                <a:ext cx="102125" cy="51225"/>
              </a:xfrm>
              <a:custGeom>
                <a:avLst/>
                <a:gdLst/>
                <a:ahLst/>
                <a:cxnLst/>
                <a:rect l="l" t="t" r="r" b="b"/>
                <a:pathLst>
                  <a:path w="4085" h="2049" extrusionOk="0">
                    <a:moveTo>
                      <a:pt x="2048" y="1"/>
                    </a:moveTo>
                    <a:cubicBezTo>
                      <a:pt x="917" y="1"/>
                      <a:pt x="1" y="917"/>
                      <a:pt x="1" y="2048"/>
                    </a:cubicBezTo>
                    <a:lnTo>
                      <a:pt x="1132" y="2048"/>
                    </a:lnTo>
                    <a:cubicBezTo>
                      <a:pt x="1132" y="1548"/>
                      <a:pt x="1548" y="1144"/>
                      <a:pt x="2048" y="1144"/>
                    </a:cubicBezTo>
                    <a:cubicBezTo>
                      <a:pt x="2549" y="1144"/>
                      <a:pt x="2953" y="1548"/>
                      <a:pt x="2953" y="2048"/>
                    </a:cubicBezTo>
                    <a:lnTo>
                      <a:pt x="4084" y="2048"/>
                    </a:lnTo>
                    <a:cubicBezTo>
                      <a:pt x="4084" y="917"/>
                      <a:pt x="3168" y="1"/>
                      <a:pt x="2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9"/>
              <p:cNvSpPr/>
              <p:nvPr/>
            </p:nvSpPr>
            <p:spPr>
              <a:xfrm>
                <a:off x="5119375" y="1377675"/>
                <a:ext cx="40800" cy="40800"/>
              </a:xfrm>
              <a:custGeom>
                <a:avLst/>
                <a:gdLst/>
                <a:ahLst/>
                <a:cxnLst/>
                <a:rect l="l" t="t" r="r" b="b"/>
                <a:pathLst>
                  <a:path w="1632" h="1632" extrusionOk="0">
                    <a:moveTo>
                      <a:pt x="810" y="1"/>
                    </a:moveTo>
                    <a:cubicBezTo>
                      <a:pt x="370" y="1"/>
                      <a:pt x="1" y="370"/>
                      <a:pt x="1" y="810"/>
                    </a:cubicBezTo>
                    <a:cubicBezTo>
                      <a:pt x="1" y="1263"/>
                      <a:pt x="370" y="1632"/>
                      <a:pt x="810" y="1632"/>
                    </a:cubicBezTo>
                    <a:cubicBezTo>
                      <a:pt x="1263" y="1632"/>
                      <a:pt x="1632" y="1263"/>
                      <a:pt x="1632" y="810"/>
                    </a:cubicBezTo>
                    <a:cubicBezTo>
                      <a:pt x="1632" y="370"/>
                      <a:pt x="1263"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4905375" y="1324700"/>
                <a:ext cx="259875" cy="237850"/>
              </a:xfrm>
              <a:custGeom>
                <a:avLst/>
                <a:gdLst/>
                <a:ahLst/>
                <a:cxnLst/>
                <a:rect l="l" t="t" r="r" b="b"/>
                <a:pathLst>
                  <a:path w="10395" h="9514" extrusionOk="0">
                    <a:moveTo>
                      <a:pt x="1453" y="0"/>
                    </a:moveTo>
                    <a:lnTo>
                      <a:pt x="0" y="9513"/>
                    </a:lnTo>
                    <a:lnTo>
                      <a:pt x="10394" y="9513"/>
                    </a:lnTo>
                    <a:lnTo>
                      <a:pt x="89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4970250" y="1278850"/>
                <a:ext cx="130100" cy="124150"/>
              </a:xfrm>
              <a:custGeom>
                <a:avLst/>
                <a:gdLst/>
                <a:ahLst/>
                <a:cxnLst/>
                <a:rect l="l" t="t" r="r" b="b"/>
                <a:pathLst>
                  <a:path w="5204" h="4966" extrusionOk="0">
                    <a:moveTo>
                      <a:pt x="596" y="1"/>
                    </a:moveTo>
                    <a:cubicBezTo>
                      <a:pt x="263" y="1"/>
                      <a:pt x="1" y="275"/>
                      <a:pt x="1" y="596"/>
                    </a:cubicBezTo>
                    <a:lnTo>
                      <a:pt x="1" y="4370"/>
                    </a:lnTo>
                    <a:cubicBezTo>
                      <a:pt x="1" y="4704"/>
                      <a:pt x="263" y="4966"/>
                      <a:pt x="596" y="4966"/>
                    </a:cubicBezTo>
                    <a:lnTo>
                      <a:pt x="4608" y="4966"/>
                    </a:lnTo>
                    <a:cubicBezTo>
                      <a:pt x="4942" y="4966"/>
                      <a:pt x="5204" y="4704"/>
                      <a:pt x="5204" y="4370"/>
                    </a:cubicBezTo>
                    <a:lnTo>
                      <a:pt x="5204" y="596"/>
                    </a:lnTo>
                    <a:cubicBezTo>
                      <a:pt x="5204" y="275"/>
                      <a:pt x="4942" y="1"/>
                      <a:pt x="4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4905375" y="1516975"/>
                <a:ext cx="259875" cy="45575"/>
              </a:xfrm>
              <a:custGeom>
                <a:avLst/>
                <a:gdLst/>
                <a:ahLst/>
                <a:cxnLst/>
                <a:rect l="l" t="t" r="r" b="b"/>
                <a:pathLst>
                  <a:path w="10395" h="1823" extrusionOk="0">
                    <a:moveTo>
                      <a:pt x="286" y="1"/>
                    </a:moveTo>
                    <a:lnTo>
                      <a:pt x="0" y="1822"/>
                    </a:lnTo>
                    <a:lnTo>
                      <a:pt x="10394" y="1822"/>
                    </a:lnTo>
                    <a:lnTo>
                      <a:pt x="10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4924425" y="1079725"/>
                <a:ext cx="221775" cy="229225"/>
              </a:xfrm>
              <a:custGeom>
                <a:avLst/>
                <a:gdLst/>
                <a:ahLst/>
                <a:cxnLst/>
                <a:rect l="l" t="t" r="r" b="b"/>
                <a:pathLst>
                  <a:path w="8871" h="9169" extrusionOk="0">
                    <a:moveTo>
                      <a:pt x="4441" y="1"/>
                    </a:moveTo>
                    <a:cubicBezTo>
                      <a:pt x="1988" y="1"/>
                      <a:pt x="0" y="1989"/>
                      <a:pt x="0" y="4442"/>
                    </a:cubicBezTo>
                    <a:lnTo>
                      <a:pt x="0" y="9168"/>
                    </a:lnTo>
                    <a:lnTo>
                      <a:pt x="8870" y="9168"/>
                    </a:lnTo>
                    <a:lnTo>
                      <a:pt x="8870" y="4442"/>
                    </a:lnTo>
                    <a:cubicBezTo>
                      <a:pt x="8870" y="1989"/>
                      <a:pt x="6882" y="1"/>
                      <a:pt x="4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9"/>
              <p:cNvSpPr/>
              <p:nvPr/>
            </p:nvSpPr>
            <p:spPr>
              <a:xfrm>
                <a:off x="4958350" y="1113350"/>
                <a:ext cx="153900" cy="195600"/>
              </a:xfrm>
              <a:custGeom>
                <a:avLst/>
                <a:gdLst/>
                <a:ahLst/>
                <a:cxnLst/>
                <a:rect l="l" t="t" r="r" b="b"/>
                <a:pathLst>
                  <a:path w="6156" h="7824" extrusionOk="0">
                    <a:moveTo>
                      <a:pt x="3084" y="1"/>
                    </a:moveTo>
                    <a:cubicBezTo>
                      <a:pt x="1381" y="1"/>
                      <a:pt x="0" y="1370"/>
                      <a:pt x="0" y="3073"/>
                    </a:cubicBezTo>
                    <a:lnTo>
                      <a:pt x="0" y="7823"/>
                    </a:lnTo>
                    <a:lnTo>
                      <a:pt x="6156" y="7823"/>
                    </a:lnTo>
                    <a:lnTo>
                      <a:pt x="6156" y="3073"/>
                    </a:lnTo>
                    <a:cubicBezTo>
                      <a:pt x="6156" y="1370"/>
                      <a:pt x="4775" y="1"/>
                      <a:pt x="3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9"/>
              <p:cNvSpPr/>
              <p:nvPr/>
            </p:nvSpPr>
            <p:spPr>
              <a:xfrm>
                <a:off x="4977700" y="1223500"/>
                <a:ext cx="24725" cy="24725"/>
              </a:xfrm>
              <a:custGeom>
                <a:avLst/>
                <a:gdLst/>
                <a:ahLst/>
                <a:cxnLst/>
                <a:rect l="l" t="t" r="r" b="b"/>
                <a:pathLst>
                  <a:path w="989" h="989" extrusionOk="0">
                    <a:moveTo>
                      <a:pt x="500" y="0"/>
                    </a:moveTo>
                    <a:cubicBezTo>
                      <a:pt x="226" y="0"/>
                      <a:pt x="0" y="227"/>
                      <a:pt x="0" y="500"/>
                    </a:cubicBezTo>
                    <a:cubicBezTo>
                      <a:pt x="0" y="774"/>
                      <a:pt x="226" y="988"/>
                      <a:pt x="500" y="988"/>
                    </a:cubicBezTo>
                    <a:cubicBezTo>
                      <a:pt x="774" y="988"/>
                      <a:pt x="988" y="774"/>
                      <a:pt x="988" y="500"/>
                    </a:cubicBezTo>
                    <a:cubicBezTo>
                      <a:pt x="988" y="227"/>
                      <a:pt x="774" y="0"/>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5068175" y="1223500"/>
                <a:ext cx="24725" cy="24725"/>
              </a:xfrm>
              <a:custGeom>
                <a:avLst/>
                <a:gdLst/>
                <a:ahLst/>
                <a:cxnLst/>
                <a:rect l="l" t="t" r="r" b="b"/>
                <a:pathLst>
                  <a:path w="989" h="989" extrusionOk="0">
                    <a:moveTo>
                      <a:pt x="489" y="0"/>
                    </a:moveTo>
                    <a:cubicBezTo>
                      <a:pt x="215" y="0"/>
                      <a:pt x="1" y="227"/>
                      <a:pt x="1" y="500"/>
                    </a:cubicBezTo>
                    <a:cubicBezTo>
                      <a:pt x="1" y="774"/>
                      <a:pt x="215" y="988"/>
                      <a:pt x="489" y="988"/>
                    </a:cubicBezTo>
                    <a:cubicBezTo>
                      <a:pt x="763" y="988"/>
                      <a:pt x="989" y="774"/>
                      <a:pt x="989" y="500"/>
                    </a:cubicBezTo>
                    <a:cubicBezTo>
                      <a:pt x="989" y="227"/>
                      <a:pt x="763"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4977700" y="1270525"/>
                <a:ext cx="115200" cy="18175"/>
              </a:xfrm>
              <a:custGeom>
                <a:avLst/>
                <a:gdLst/>
                <a:ahLst/>
                <a:cxnLst/>
                <a:rect l="l" t="t" r="r" b="b"/>
                <a:pathLst>
                  <a:path w="4608" h="727" extrusionOk="0">
                    <a:moveTo>
                      <a:pt x="369" y="0"/>
                    </a:moveTo>
                    <a:cubicBezTo>
                      <a:pt x="167" y="0"/>
                      <a:pt x="0" y="155"/>
                      <a:pt x="0" y="358"/>
                    </a:cubicBezTo>
                    <a:cubicBezTo>
                      <a:pt x="0" y="560"/>
                      <a:pt x="167" y="727"/>
                      <a:pt x="369" y="727"/>
                    </a:cubicBezTo>
                    <a:lnTo>
                      <a:pt x="4239" y="727"/>
                    </a:lnTo>
                    <a:cubicBezTo>
                      <a:pt x="4441" y="727"/>
                      <a:pt x="4608" y="560"/>
                      <a:pt x="4608" y="358"/>
                    </a:cubicBezTo>
                    <a:cubicBezTo>
                      <a:pt x="4608" y="155"/>
                      <a:pt x="4441" y="0"/>
                      <a:pt x="4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4889000" y="1308025"/>
                <a:ext cx="292600" cy="33675"/>
              </a:xfrm>
              <a:custGeom>
                <a:avLst/>
                <a:gdLst/>
                <a:ahLst/>
                <a:cxnLst/>
                <a:rect l="l" t="t" r="r" b="b"/>
                <a:pathLst>
                  <a:path w="11704" h="1347" extrusionOk="0">
                    <a:moveTo>
                      <a:pt x="667" y="1"/>
                    </a:moveTo>
                    <a:cubicBezTo>
                      <a:pt x="298" y="1"/>
                      <a:pt x="0" y="298"/>
                      <a:pt x="0" y="667"/>
                    </a:cubicBezTo>
                    <a:cubicBezTo>
                      <a:pt x="0" y="1036"/>
                      <a:pt x="298" y="1346"/>
                      <a:pt x="667" y="1346"/>
                    </a:cubicBezTo>
                    <a:lnTo>
                      <a:pt x="11037" y="1346"/>
                    </a:lnTo>
                    <a:cubicBezTo>
                      <a:pt x="11406" y="1346"/>
                      <a:pt x="11704" y="1036"/>
                      <a:pt x="11704" y="667"/>
                    </a:cubicBezTo>
                    <a:cubicBezTo>
                      <a:pt x="11704" y="298"/>
                      <a:pt x="11406" y="1"/>
                      <a:pt x="1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4930375" y="1418450"/>
                <a:ext cx="12825" cy="12825"/>
              </a:xfrm>
              <a:custGeom>
                <a:avLst/>
                <a:gdLst/>
                <a:ahLst/>
                <a:cxnLst/>
                <a:rect l="l" t="t" r="r" b="b"/>
                <a:pathLst>
                  <a:path w="513" h="513" extrusionOk="0">
                    <a:moveTo>
                      <a:pt x="250" y="1"/>
                    </a:moveTo>
                    <a:cubicBezTo>
                      <a:pt x="119" y="1"/>
                      <a:pt x="0" y="108"/>
                      <a:pt x="0" y="251"/>
                    </a:cubicBezTo>
                    <a:cubicBezTo>
                      <a:pt x="0" y="394"/>
                      <a:pt x="119" y="513"/>
                      <a:pt x="250" y="513"/>
                    </a:cubicBezTo>
                    <a:cubicBezTo>
                      <a:pt x="393" y="513"/>
                      <a:pt x="512" y="394"/>
                      <a:pt x="512" y="251"/>
                    </a:cubicBezTo>
                    <a:cubicBezTo>
                      <a:pt x="512" y="108"/>
                      <a:pt x="393"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9"/>
              <p:cNvSpPr/>
              <p:nvPr/>
            </p:nvSpPr>
            <p:spPr>
              <a:xfrm>
                <a:off x="4955075" y="1418450"/>
                <a:ext cx="12825" cy="12825"/>
              </a:xfrm>
              <a:custGeom>
                <a:avLst/>
                <a:gdLst/>
                <a:ahLst/>
                <a:cxnLst/>
                <a:rect l="l" t="t" r="r" b="b"/>
                <a:pathLst>
                  <a:path w="513" h="513" extrusionOk="0">
                    <a:moveTo>
                      <a:pt x="270" y="0"/>
                    </a:moveTo>
                    <a:cubicBezTo>
                      <a:pt x="264" y="0"/>
                      <a:pt x="257" y="0"/>
                      <a:pt x="250" y="1"/>
                    </a:cubicBezTo>
                    <a:cubicBezTo>
                      <a:pt x="108" y="1"/>
                      <a:pt x="0" y="108"/>
                      <a:pt x="0" y="251"/>
                    </a:cubicBezTo>
                    <a:cubicBezTo>
                      <a:pt x="0" y="394"/>
                      <a:pt x="108" y="513"/>
                      <a:pt x="250" y="513"/>
                    </a:cubicBezTo>
                    <a:cubicBezTo>
                      <a:pt x="393" y="513"/>
                      <a:pt x="512" y="394"/>
                      <a:pt x="512" y="251"/>
                    </a:cubicBezTo>
                    <a:cubicBezTo>
                      <a:pt x="512" y="115"/>
                      <a:pt x="40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9"/>
              <p:cNvSpPr/>
              <p:nvPr/>
            </p:nvSpPr>
            <p:spPr>
              <a:xfrm>
                <a:off x="4979475"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5004175"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5028900" y="1418450"/>
                <a:ext cx="12825" cy="12825"/>
              </a:xfrm>
              <a:custGeom>
                <a:avLst/>
                <a:gdLst/>
                <a:ahLst/>
                <a:cxnLst/>
                <a:rect l="l" t="t" r="r" b="b"/>
                <a:pathLst>
                  <a:path w="513" h="513" extrusionOk="0">
                    <a:moveTo>
                      <a:pt x="262" y="1"/>
                    </a:moveTo>
                    <a:cubicBezTo>
                      <a:pt x="119" y="1"/>
                      <a:pt x="0" y="108"/>
                      <a:pt x="0" y="251"/>
                    </a:cubicBezTo>
                    <a:cubicBezTo>
                      <a:pt x="0" y="394"/>
                      <a:pt x="119" y="513"/>
                      <a:pt x="262" y="513"/>
                    </a:cubicBezTo>
                    <a:cubicBezTo>
                      <a:pt x="393" y="513"/>
                      <a:pt x="512" y="394"/>
                      <a:pt x="512" y="251"/>
                    </a:cubicBezTo>
                    <a:cubicBezTo>
                      <a:pt x="512" y="108"/>
                      <a:pt x="393"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5053600" y="1418450"/>
                <a:ext cx="12825" cy="12825"/>
              </a:xfrm>
              <a:custGeom>
                <a:avLst/>
                <a:gdLst/>
                <a:ahLst/>
                <a:cxnLst/>
                <a:rect l="l" t="t" r="r" b="b"/>
                <a:pathLst>
                  <a:path w="513" h="513" extrusionOk="0">
                    <a:moveTo>
                      <a:pt x="250" y="1"/>
                    </a:moveTo>
                    <a:cubicBezTo>
                      <a:pt x="107" y="1"/>
                      <a:pt x="0" y="108"/>
                      <a:pt x="0" y="251"/>
                    </a:cubicBezTo>
                    <a:cubicBezTo>
                      <a:pt x="0" y="394"/>
                      <a:pt x="107" y="513"/>
                      <a:pt x="250" y="513"/>
                    </a:cubicBezTo>
                    <a:cubicBezTo>
                      <a:pt x="393" y="513"/>
                      <a:pt x="512" y="394"/>
                      <a:pt x="512" y="251"/>
                    </a:cubicBezTo>
                    <a:cubicBezTo>
                      <a:pt x="512" y="108"/>
                      <a:pt x="393"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5078000" y="1418450"/>
                <a:ext cx="13125" cy="12825"/>
              </a:xfrm>
              <a:custGeom>
                <a:avLst/>
                <a:gdLst/>
                <a:ahLst/>
                <a:cxnLst/>
                <a:rect l="l" t="t" r="r" b="b"/>
                <a:pathLst>
                  <a:path w="525" h="513" extrusionOk="0">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5102700" y="1418450"/>
                <a:ext cx="12825" cy="12825"/>
              </a:xfrm>
              <a:custGeom>
                <a:avLst/>
                <a:gdLst/>
                <a:ahLst/>
                <a:cxnLst/>
                <a:rect l="l" t="t" r="r" b="b"/>
                <a:pathLst>
                  <a:path w="513" h="513" extrusionOk="0">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5127425" y="1418450"/>
                <a:ext cx="12825" cy="12825"/>
              </a:xfrm>
              <a:custGeom>
                <a:avLst/>
                <a:gdLst/>
                <a:ahLst/>
                <a:cxnLst/>
                <a:rect l="l" t="t" r="r" b="b"/>
                <a:pathLst>
                  <a:path w="513" h="513" extrusionOk="0">
                    <a:moveTo>
                      <a:pt x="280" y="0"/>
                    </a:moveTo>
                    <a:cubicBezTo>
                      <a:pt x="274" y="0"/>
                      <a:pt x="268" y="0"/>
                      <a:pt x="262" y="1"/>
                    </a:cubicBezTo>
                    <a:cubicBezTo>
                      <a:pt x="119" y="1"/>
                      <a:pt x="0" y="108"/>
                      <a:pt x="0" y="251"/>
                    </a:cubicBezTo>
                    <a:cubicBezTo>
                      <a:pt x="0" y="394"/>
                      <a:pt x="119" y="513"/>
                      <a:pt x="262" y="513"/>
                    </a:cubicBezTo>
                    <a:cubicBezTo>
                      <a:pt x="393" y="513"/>
                      <a:pt x="512" y="394"/>
                      <a:pt x="512" y="251"/>
                    </a:cubicBezTo>
                    <a:cubicBezTo>
                      <a:pt x="512" y="115"/>
                      <a:pt x="404"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4916075" y="1478575"/>
                <a:ext cx="238450" cy="13425"/>
              </a:xfrm>
              <a:custGeom>
                <a:avLst/>
                <a:gdLst/>
                <a:ahLst/>
                <a:cxnLst/>
                <a:rect l="l" t="t" r="r" b="b"/>
                <a:pathLst>
                  <a:path w="9538" h="537" extrusionOk="0">
                    <a:moveTo>
                      <a:pt x="84" y="1"/>
                    </a:moveTo>
                    <a:lnTo>
                      <a:pt x="1" y="537"/>
                    </a:lnTo>
                    <a:lnTo>
                      <a:pt x="9538" y="537"/>
                    </a:lnTo>
                    <a:lnTo>
                      <a:pt x="9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1" name="Google Shape;4211;p59"/>
          <p:cNvGrpSpPr/>
          <p:nvPr/>
        </p:nvGrpSpPr>
        <p:grpSpPr>
          <a:xfrm>
            <a:off x="1007807" y="36870"/>
            <a:ext cx="1374874" cy="2436434"/>
            <a:chOff x="2225575" y="3305850"/>
            <a:chExt cx="380125" cy="673625"/>
          </a:xfrm>
        </p:grpSpPr>
        <p:sp>
          <p:nvSpPr>
            <p:cNvPr id="4212" name="Google Shape;4212;p5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3" name="Google Shape;4213;p59"/>
            <p:cNvGrpSpPr/>
            <p:nvPr/>
          </p:nvGrpSpPr>
          <p:grpSpPr>
            <a:xfrm>
              <a:off x="2225575" y="3305850"/>
              <a:ext cx="380125" cy="673625"/>
              <a:chOff x="2225575" y="2801950"/>
              <a:chExt cx="380125" cy="673625"/>
            </a:xfrm>
          </p:grpSpPr>
          <p:sp>
            <p:nvSpPr>
              <p:cNvPr id="4214" name="Google Shape;4214;p5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3" name="Google Shape;4293;p59"/>
          <p:cNvGrpSpPr/>
          <p:nvPr/>
        </p:nvGrpSpPr>
        <p:grpSpPr>
          <a:xfrm>
            <a:off x="2682391" y="654563"/>
            <a:ext cx="744312" cy="221985"/>
            <a:chOff x="8652775" y="883650"/>
            <a:chExt cx="120875" cy="36050"/>
          </a:xfrm>
        </p:grpSpPr>
        <p:sp>
          <p:nvSpPr>
            <p:cNvPr id="4294" name="Google Shape;4294;p5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9"/>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9"/>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59"/>
          <p:cNvGrpSpPr/>
          <p:nvPr/>
        </p:nvGrpSpPr>
        <p:grpSpPr>
          <a:xfrm>
            <a:off x="1577854" y="2793700"/>
            <a:ext cx="234762" cy="218290"/>
            <a:chOff x="8652775" y="883650"/>
            <a:chExt cx="38125" cy="35450"/>
          </a:xfrm>
        </p:grpSpPr>
        <p:sp>
          <p:nvSpPr>
            <p:cNvPr id="4301" name="Google Shape;4301;p5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5" name="Google Shape;4305;p59"/>
          <p:cNvSpPr txBox="1">
            <a:spLocks noGrp="1"/>
          </p:cNvSpPr>
          <p:nvPr>
            <p:ph type="title"/>
          </p:nvPr>
        </p:nvSpPr>
        <p:spPr>
          <a:xfrm>
            <a:off x="4386300" y="527700"/>
            <a:ext cx="3759000" cy="95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 you!</a:t>
            </a:r>
            <a:endParaRPr/>
          </a:p>
        </p:txBody>
      </p:sp>
      <p:sp>
        <p:nvSpPr>
          <p:cNvPr id="4306" name="Google Shape;4306;p59"/>
          <p:cNvSpPr txBox="1">
            <a:spLocks noGrp="1"/>
          </p:cNvSpPr>
          <p:nvPr>
            <p:ph type="title" idx="2"/>
          </p:nvPr>
        </p:nvSpPr>
        <p:spPr>
          <a:xfrm>
            <a:off x="4366749" y="1740818"/>
            <a:ext cx="3757800" cy="138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US" sz="1400" b="0" dirty="0">
                <a:solidFill>
                  <a:schemeClr val="accent6"/>
                </a:solidFill>
                <a:latin typeface="Roboto"/>
                <a:ea typeface="Roboto"/>
                <a:cs typeface="Roboto"/>
                <a:sym typeface="Roboto"/>
              </a:rPr>
            </a:br>
            <a:br>
              <a:rPr lang="en-US" sz="1400" b="0" dirty="0">
                <a:solidFill>
                  <a:schemeClr val="accent6"/>
                </a:solidFill>
                <a:latin typeface="Roboto"/>
                <a:ea typeface="Roboto"/>
                <a:cs typeface="Roboto"/>
                <a:sym typeface="Roboto"/>
              </a:rPr>
            </a:br>
            <a:r>
              <a:rPr lang="en-US" sz="1400" b="0" dirty="0">
                <a:solidFill>
                  <a:schemeClr val="accent6"/>
                </a:solidFill>
                <a:latin typeface="Roboto"/>
                <a:ea typeface="Roboto"/>
                <a:cs typeface="Roboto"/>
                <a:sym typeface="Roboto"/>
              </a:rPr>
              <a:t>you can access the data, code and slides in the following </a:t>
            </a:r>
            <a:r>
              <a:rPr lang="en-US" sz="1400" b="0" dirty="0" err="1">
                <a:solidFill>
                  <a:schemeClr val="accent6"/>
                </a:solidFill>
                <a:latin typeface="Roboto"/>
                <a:ea typeface="Roboto"/>
                <a:cs typeface="Roboto"/>
                <a:sym typeface="Roboto"/>
              </a:rPr>
              <a:t>github</a:t>
            </a:r>
            <a:r>
              <a:rPr lang="en-US" sz="1400" b="0" dirty="0">
                <a:solidFill>
                  <a:schemeClr val="accent6"/>
                </a:solidFill>
                <a:latin typeface="Roboto"/>
                <a:ea typeface="Roboto"/>
                <a:cs typeface="Roboto"/>
                <a:sym typeface="Roboto"/>
              </a:rPr>
              <a:t> repo:</a:t>
            </a:r>
            <a:br>
              <a:rPr lang="en-US" sz="1400" b="0" dirty="0">
                <a:solidFill>
                  <a:schemeClr val="accent6"/>
                </a:solidFill>
                <a:latin typeface="Roboto"/>
                <a:ea typeface="Roboto"/>
                <a:cs typeface="Roboto"/>
                <a:sym typeface="Roboto"/>
              </a:rPr>
            </a:br>
            <a:r>
              <a:rPr lang="en-US" sz="1400" b="0" dirty="0">
                <a:solidFill>
                  <a:schemeClr val="accent6"/>
                </a:solidFill>
                <a:latin typeface="Roboto"/>
                <a:ea typeface="Roboto"/>
                <a:cs typeface="Roboto"/>
                <a:sym typeface="Roboto"/>
                <a:hlinkClick r:id="rId3"/>
              </a:rPr>
              <a:t>https://github.com/Fsrkh/ml-book-presentation-.git</a:t>
            </a:r>
            <a:endParaRPr sz="1400" b="0" dirty="0">
              <a:solidFill>
                <a:schemeClr val="accent6"/>
              </a:solidFill>
              <a:latin typeface="Roboto"/>
              <a:ea typeface="Roboto"/>
              <a:cs typeface="Roboto"/>
              <a:sym typeface="Roboto"/>
            </a:endParaRPr>
          </a:p>
        </p:txBody>
      </p:sp>
      <p:sp>
        <p:nvSpPr>
          <p:cNvPr id="4307" name="Google Shape;4307;p59"/>
          <p:cNvSpPr txBox="1"/>
          <p:nvPr/>
        </p:nvSpPr>
        <p:spPr>
          <a:xfrm>
            <a:off x="4387455" y="4301325"/>
            <a:ext cx="3759000" cy="369300"/>
          </a:xfrm>
          <a:prstGeom prst="rect">
            <a:avLst/>
          </a:prstGeom>
          <a:noFill/>
          <a:ln>
            <a:noFill/>
          </a:ln>
        </p:spPr>
        <p:txBody>
          <a:bodyPr spcFirstLastPara="1" wrap="square" lIns="91425" tIns="91425" rIns="91425" bIns="91425" anchor="t" anchorCtr="0">
            <a:spAutoFit/>
          </a:bodyPr>
          <a:lstStyle/>
          <a:p>
            <a:pPr marL="0" lvl="0" indent="0" algn="l" rtl="0">
              <a:spcBef>
                <a:spcPts val="300"/>
              </a:spcBef>
              <a:spcAft>
                <a:spcPts val="0"/>
              </a:spcAft>
              <a:buNone/>
            </a:pPr>
            <a:r>
              <a:rPr lang="en" sz="1200">
                <a:solidFill>
                  <a:schemeClr val="accent6"/>
                </a:solidFill>
                <a:latin typeface="Roboto"/>
                <a:ea typeface="Roboto"/>
                <a:cs typeface="Roboto"/>
                <a:sym typeface="Roboto"/>
              </a:rPr>
              <a:t>Please keep this slide for attribution</a:t>
            </a:r>
            <a:endParaRPr sz="1200">
              <a:solidFill>
                <a:schemeClr val="accent6"/>
              </a:solidFill>
              <a:latin typeface="Roboto"/>
              <a:ea typeface="Roboto"/>
              <a:cs typeface="Roboto"/>
              <a:sym typeface="Roboto"/>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39"/>
          <p:cNvSpPr txBox="1">
            <a:spLocks noGrp="1"/>
          </p:cNvSpPr>
          <p:nvPr>
            <p:ph type="title"/>
          </p:nvPr>
        </p:nvSpPr>
        <p:spPr>
          <a:xfrm>
            <a:off x="2434045" y="1048769"/>
            <a:ext cx="42411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T</a:t>
            </a:r>
            <a:r>
              <a:rPr lang="en" sz="2800" dirty="0" err="1"/>
              <a:t>est</a:t>
            </a:r>
            <a:r>
              <a:rPr lang="en" sz="2800" dirty="0"/>
              <a:t> data: how? +code</a:t>
            </a:r>
            <a:endParaRPr sz="2800" dirty="0"/>
          </a:p>
        </p:txBody>
      </p:sp>
      <p:sp>
        <p:nvSpPr>
          <p:cNvPr id="1664" name="Google Shape;1664;p39"/>
          <p:cNvSpPr txBox="1">
            <a:spLocks noGrp="1"/>
          </p:cNvSpPr>
          <p:nvPr>
            <p:ph type="subTitle" idx="1"/>
          </p:nvPr>
        </p:nvSpPr>
        <p:spPr>
          <a:xfrm>
            <a:off x="1467663" y="1497775"/>
            <a:ext cx="4241100" cy="126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We normally pick 20% of our data as test data,</a:t>
            </a:r>
          </a:p>
          <a:p>
            <a:pPr marL="0" lvl="0" indent="0" algn="ctr" rtl="0">
              <a:spcBef>
                <a:spcPts val="0"/>
              </a:spcBef>
              <a:spcAft>
                <a:spcPts val="0"/>
              </a:spcAft>
              <a:buNone/>
            </a:pPr>
            <a:r>
              <a:rPr lang="en-US" dirty="0"/>
              <a:t>We first write a function called train and test split:	</a:t>
            </a:r>
          </a:p>
        </p:txBody>
      </p:sp>
      <p:grpSp>
        <p:nvGrpSpPr>
          <p:cNvPr id="1665" name="Google Shape;1665;p39"/>
          <p:cNvGrpSpPr/>
          <p:nvPr/>
        </p:nvGrpSpPr>
        <p:grpSpPr>
          <a:xfrm rot="10800000">
            <a:off x="1846616" y="1146450"/>
            <a:ext cx="234762" cy="218290"/>
            <a:chOff x="8652775" y="883650"/>
            <a:chExt cx="38125" cy="35450"/>
          </a:xfrm>
        </p:grpSpPr>
        <p:sp>
          <p:nvSpPr>
            <p:cNvPr id="1666" name="Google Shape;1666;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39"/>
          <p:cNvGrpSpPr/>
          <p:nvPr/>
        </p:nvGrpSpPr>
        <p:grpSpPr>
          <a:xfrm>
            <a:off x="7124241" y="3824282"/>
            <a:ext cx="234762" cy="218290"/>
            <a:chOff x="8652775" y="883650"/>
            <a:chExt cx="38125" cy="35450"/>
          </a:xfrm>
        </p:grpSpPr>
        <p:sp>
          <p:nvSpPr>
            <p:cNvPr id="1670" name="Google Shape;1670;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39"/>
          <p:cNvGrpSpPr/>
          <p:nvPr/>
        </p:nvGrpSpPr>
        <p:grpSpPr>
          <a:xfrm rot="461313">
            <a:off x="7066456" y="543729"/>
            <a:ext cx="1374880" cy="2436445"/>
            <a:chOff x="2225575" y="3305850"/>
            <a:chExt cx="380125" cy="673625"/>
          </a:xfrm>
        </p:grpSpPr>
        <p:sp>
          <p:nvSpPr>
            <p:cNvPr id="1675" name="Google Shape;1675;p3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39"/>
            <p:cNvGrpSpPr/>
            <p:nvPr/>
          </p:nvGrpSpPr>
          <p:grpSpPr>
            <a:xfrm>
              <a:off x="2225575" y="3305850"/>
              <a:ext cx="380125" cy="673625"/>
              <a:chOff x="2225575" y="2801950"/>
              <a:chExt cx="380125" cy="673625"/>
            </a:xfrm>
          </p:grpSpPr>
          <p:sp>
            <p:nvSpPr>
              <p:cNvPr id="1677" name="Google Shape;1677;p3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6" name="Google Shape;1756;p39"/>
          <p:cNvGrpSpPr/>
          <p:nvPr/>
        </p:nvGrpSpPr>
        <p:grpSpPr>
          <a:xfrm rot="-974323">
            <a:off x="571961" y="3309554"/>
            <a:ext cx="856422" cy="1285916"/>
            <a:chOff x="6630575" y="1482600"/>
            <a:chExt cx="292025" cy="438475"/>
          </a:xfrm>
        </p:grpSpPr>
        <p:sp>
          <p:nvSpPr>
            <p:cNvPr id="1757" name="Google Shape;1757;p39"/>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 name="Google Shape;1758;p39"/>
            <p:cNvGrpSpPr/>
            <p:nvPr/>
          </p:nvGrpSpPr>
          <p:grpSpPr>
            <a:xfrm>
              <a:off x="6630575" y="1482600"/>
              <a:ext cx="292025" cy="438475"/>
              <a:chOff x="6630575" y="-207050"/>
              <a:chExt cx="292025" cy="438475"/>
            </a:xfrm>
          </p:grpSpPr>
          <p:sp>
            <p:nvSpPr>
              <p:cNvPr id="1759" name="Google Shape;1759;p39"/>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9"/>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9"/>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9"/>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9"/>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9"/>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9"/>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9"/>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9"/>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9"/>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9"/>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9"/>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9"/>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8" name="Google Shape;1778;p39"/>
          <p:cNvGrpSpPr/>
          <p:nvPr/>
        </p:nvGrpSpPr>
        <p:grpSpPr>
          <a:xfrm rot="1376517">
            <a:off x="185405" y="2212895"/>
            <a:ext cx="1055997" cy="905509"/>
            <a:chOff x="4041575" y="1574875"/>
            <a:chExt cx="296475" cy="254225"/>
          </a:xfrm>
        </p:grpSpPr>
        <p:sp>
          <p:nvSpPr>
            <p:cNvPr id="1779" name="Google Shape;1779;p3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39"/>
            <p:cNvGrpSpPr/>
            <p:nvPr/>
          </p:nvGrpSpPr>
          <p:grpSpPr>
            <a:xfrm>
              <a:off x="4041575" y="1575025"/>
              <a:ext cx="296475" cy="253925"/>
              <a:chOff x="4041575" y="-114775"/>
              <a:chExt cx="296475" cy="253925"/>
            </a:xfrm>
          </p:grpSpPr>
          <p:sp>
            <p:nvSpPr>
              <p:cNvPr id="1781" name="Google Shape;1781;p3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1" name="Google Shape;1791;p39"/>
          <p:cNvGrpSpPr/>
          <p:nvPr/>
        </p:nvGrpSpPr>
        <p:grpSpPr>
          <a:xfrm rot="398693">
            <a:off x="7886573" y="3453008"/>
            <a:ext cx="1088305" cy="866925"/>
            <a:chOff x="5784050" y="1584700"/>
            <a:chExt cx="294100" cy="234275"/>
          </a:xfrm>
        </p:grpSpPr>
        <p:sp>
          <p:nvSpPr>
            <p:cNvPr id="1792" name="Google Shape;1792;p39"/>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39"/>
            <p:cNvGrpSpPr/>
            <p:nvPr/>
          </p:nvGrpSpPr>
          <p:grpSpPr>
            <a:xfrm>
              <a:off x="5784050" y="1584700"/>
              <a:ext cx="294100" cy="234275"/>
              <a:chOff x="5784050" y="-104950"/>
              <a:chExt cx="294100" cy="234275"/>
            </a:xfrm>
          </p:grpSpPr>
          <p:sp>
            <p:nvSpPr>
              <p:cNvPr id="1794" name="Google Shape;1794;p39"/>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ounded Rectangle 7">
            <a:extLst>
              <a:ext uri="{FF2B5EF4-FFF2-40B4-BE49-F238E27FC236}">
                <a16:creationId xmlns:a16="http://schemas.microsoft.com/office/drawing/2014/main" id="{9B0B04AF-E136-90FC-6D7C-C3AD427DBABC}"/>
              </a:ext>
            </a:extLst>
          </p:cNvPr>
          <p:cNvSpPr/>
          <p:nvPr/>
        </p:nvSpPr>
        <p:spPr>
          <a:xfrm>
            <a:off x="1988078" y="2078023"/>
            <a:ext cx="4659348" cy="1832621"/>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0A5287"/>
                </a:solidFill>
                <a:effectLst/>
                <a:latin typeface="Helvetica" pitchFamily="2" charset="0"/>
              </a:rPr>
              <a:t>import </a:t>
            </a:r>
            <a:r>
              <a:rPr lang="en-US" dirty="0" err="1">
                <a:solidFill>
                  <a:srgbClr val="18C0FF"/>
                </a:solidFill>
                <a:effectLst/>
                <a:latin typeface="Helvetica" pitchFamily="2" charset="0"/>
              </a:rPr>
              <a:t>numpy</a:t>
            </a:r>
            <a:r>
              <a:rPr lang="en-US" dirty="0">
                <a:solidFill>
                  <a:srgbClr val="18C0FF"/>
                </a:solidFill>
                <a:effectLst/>
                <a:latin typeface="Helvetica" pitchFamily="2" charset="0"/>
              </a:rPr>
              <a:t> </a:t>
            </a:r>
            <a:r>
              <a:rPr lang="en-US" dirty="0">
                <a:solidFill>
                  <a:srgbClr val="0A5287"/>
                </a:solidFill>
                <a:effectLst/>
                <a:latin typeface="Helvetica" pitchFamily="2" charset="0"/>
              </a:rPr>
              <a:t>as </a:t>
            </a:r>
            <a:r>
              <a:rPr lang="en-US" dirty="0">
                <a:solidFill>
                  <a:srgbClr val="18C0FF"/>
                </a:solidFill>
                <a:effectLst/>
                <a:latin typeface="Helvetica" pitchFamily="2" charset="0"/>
              </a:rPr>
              <a:t>np</a:t>
            </a:r>
            <a:endParaRPr lang="en-US" dirty="0">
              <a:solidFill>
                <a:srgbClr val="0A5287"/>
              </a:solidFill>
              <a:effectLst/>
              <a:latin typeface="Helvetica" pitchFamily="2" charset="0"/>
            </a:endParaRPr>
          </a:p>
          <a:p>
            <a:r>
              <a:rPr lang="en-US" dirty="0">
                <a:solidFill>
                  <a:srgbClr val="0A5287"/>
                </a:solidFill>
                <a:effectLst/>
                <a:latin typeface="Helvetica" pitchFamily="2" charset="0"/>
              </a:rPr>
              <a:t>def </a:t>
            </a:r>
            <a:r>
              <a:rPr lang="en-US" dirty="0" err="1">
                <a:solidFill>
                  <a:srgbClr val="BE00FF"/>
                </a:solidFill>
                <a:effectLst/>
                <a:latin typeface="Helvetica" pitchFamily="2" charset="0"/>
              </a:rPr>
              <a:t>split_train_test</a:t>
            </a:r>
            <a:r>
              <a:rPr lang="en-US" dirty="0">
                <a:solidFill>
                  <a:srgbClr val="000000"/>
                </a:solidFill>
                <a:effectLst/>
                <a:latin typeface="Helvetica" pitchFamily="2" charset="0"/>
              </a:rPr>
              <a:t>(</a:t>
            </a:r>
            <a:r>
              <a:rPr lang="en-US" dirty="0">
                <a:solidFill>
                  <a:srgbClr val="000075"/>
                </a:solidFill>
                <a:effectLst/>
                <a:latin typeface="Helvetica" pitchFamily="2" charset="0"/>
              </a:rPr>
              <a:t>data</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test_ratio</a:t>
            </a:r>
            <a:r>
              <a:rPr lang="en-US" dirty="0">
                <a:solidFill>
                  <a:srgbClr val="000000"/>
                </a:solidFill>
                <a:effectLst/>
                <a:latin typeface="Helvetica" pitchFamily="2" charset="0"/>
              </a:rPr>
              <a:t>):</a:t>
            </a:r>
            <a:endParaRPr lang="en-US" dirty="0">
              <a:solidFill>
                <a:srgbClr val="BE00FF"/>
              </a:solidFill>
              <a:effectLst/>
              <a:latin typeface="Helvetica" pitchFamily="2" charset="0"/>
            </a:endParaRPr>
          </a:p>
          <a:p>
            <a:r>
              <a:rPr lang="en-US" dirty="0" err="1">
                <a:solidFill>
                  <a:srgbClr val="000075"/>
                </a:solidFill>
                <a:effectLst/>
                <a:latin typeface="Helvetica" pitchFamily="2" charset="0"/>
              </a:rPr>
              <a:t>shuffled_indices</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np</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random</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permutation</a:t>
            </a:r>
            <a:r>
              <a:rPr lang="en-US" dirty="0">
                <a:solidFill>
                  <a:srgbClr val="000000"/>
                </a:solidFill>
                <a:effectLst/>
                <a:latin typeface="Helvetica" pitchFamily="2" charset="0"/>
              </a:rPr>
              <a:t>(</a:t>
            </a:r>
            <a:r>
              <a:rPr lang="en-US" dirty="0" err="1">
                <a:solidFill>
                  <a:srgbClr val="285453"/>
                </a:solidFill>
                <a:effectLst/>
                <a:latin typeface="Helvetica" pitchFamily="2" charset="0"/>
              </a:rPr>
              <a:t>len</a:t>
            </a:r>
            <a:r>
              <a:rPr lang="en-US" dirty="0">
                <a:solidFill>
                  <a:srgbClr val="000000"/>
                </a:solidFill>
                <a:effectLst/>
                <a:latin typeface="Helvetica" pitchFamily="2" charset="0"/>
              </a:rPr>
              <a:t>(</a:t>
            </a:r>
            <a:r>
              <a:rPr lang="en-US" dirty="0">
                <a:solidFill>
                  <a:srgbClr val="000075"/>
                </a:solidFill>
                <a:effectLst/>
                <a:latin typeface="Helvetica" pitchFamily="2" charset="0"/>
              </a:rPr>
              <a:t>data</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test_set_size</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a:solidFill>
                  <a:srgbClr val="285453"/>
                </a:solidFill>
                <a:effectLst/>
                <a:latin typeface="Helvetica" pitchFamily="2" charset="0"/>
              </a:rPr>
              <a:t>int</a:t>
            </a:r>
            <a:r>
              <a:rPr lang="en-US" dirty="0">
                <a:solidFill>
                  <a:srgbClr val="000000"/>
                </a:solidFill>
                <a:effectLst/>
                <a:latin typeface="Helvetica" pitchFamily="2" charset="0"/>
              </a:rPr>
              <a:t>(</a:t>
            </a:r>
            <a:r>
              <a:rPr lang="en-US" dirty="0" err="1">
                <a:solidFill>
                  <a:srgbClr val="285453"/>
                </a:solidFill>
                <a:effectLst/>
                <a:latin typeface="Helvetica" pitchFamily="2" charset="0"/>
              </a:rPr>
              <a:t>len</a:t>
            </a:r>
            <a:r>
              <a:rPr lang="en-US" dirty="0">
                <a:solidFill>
                  <a:srgbClr val="000000"/>
                </a:solidFill>
                <a:effectLst/>
                <a:latin typeface="Helvetica" pitchFamily="2" charset="0"/>
              </a:rPr>
              <a:t>(</a:t>
            </a:r>
            <a:r>
              <a:rPr lang="en-US" dirty="0">
                <a:solidFill>
                  <a:srgbClr val="000075"/>
                </a:solidFill>
                <a:effectLst/>
                <a:latin typeface="Helvetica" pitchFamily="2" charset="0"/>
              </a:rPr>
              <a:t>data</a:t>
            </a:r>
            <a:r>
              <a:rPr lang="en-US" dirty="0">
                <a:solidFill>
                  <a:srgbClr val="000000"/>
                </a:solidFill>
                <a:effectLst/>
                <a:latin typeface="Helvetica" pitchFamily="2" charset="0"/>
              </a:rPr>
              <a:t>) * </a:t>
            </a:r>
            <a:r>
              <a:rPr lang="en-US" dirty="0" err="1">
                <a:solidFill>
                  <a:srgbClr val="000075"/>
                </a:solidFill>
                <a:effectLst/>
                <a:latin typeface="Helvetica" pitchFamily="2" charset="0"/>
              </a:rPr>
              <a:t>test_ratio</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a:p>
            <a:r>
              <a:rPr lang="en-US" dirty="0" err="1">
                <a:solidFill>
                  <a:srgbClr val="000075"/>
                </a:solidFill>
                <a:effectLst/>
                <a:latin typeface="Helvetica" pitchFamily="2" charset="0"/>
              </a:rPr>
              <a:t>test_indices</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shuffled_indices</a:t>
            </a:r>
            <a:r>
              <a:rPr lang="en-US" dirty="0">
                <a:solidFill>
                  <a:srgbClr val="000000"/>
                </a:solidFill>
                <a:effectLst/>
                <a:latin typeface="Helvetica" pitchFamily="2" charset="0"/>
              </a:rPr>
              <a:t>[:</a:t>
            </a:r>
            <a:r>
              <a:rPr lang="en-US" dirty="0" err="1">
                <a:solidFill>
                  <a:srgbClr val="000075"/>
                </a:solidFill>
                <a:effectLst/>
                <a:latin typeface="Helvetica" pitchFamily="2" charset="0"/>
              </a:rPr>
              <a:t>test_set_size</a:t>
            </a:r>
            <a:r>
              <a:rPr lang="en-US" dirty="0">
                <a:solidFill>
                  <a:srgbClr val="000000"/>
                </a:solidFill>
                <a:effectLst/>
                <a:latin typeface="Helvetica" pitchFamily="2" charset="0"/>
              </a:rPr>
              <a:t>] </a:t>
            </a:r>
            <a:r>
              <a:rPr lang="en-US" dirty="0" err="1">
                <a:solidFill>
                  <a:srgbClr val="000075"/>
                </a:solidFill>
                <a:effectLst/>
                <a:latin typeface="Helvetica" pitchFamily="2" charset="0"/>
              </a:rPr>
              <a:t>train_indices</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shuffled_indices</a:t>
            </a:r>
            <a:r>
              <a:rPr lang="en-US" dirty="0">
                <a:solidFill>
                  <a:srgbClr val="000000"/>
                </a:solidFill>
                <a:effectLst/>
                <a:latin typeface="Helvetica" pitchFamily="2" charset="0"/>
              </a:rPr>
              <a:t>[</a:t>
            </a:r>
            <a:r>
              <a:rPr lang="en-US" dirty="0" err="1">
                <a:solidFill>
                  <a:srgbClr val="000075"/>
                </a:solidFill>
                <a:effectLst/>
                <a:latin typeface="Helvetica" pitchFamily="2" charset="0"/>
              </a:rPr>
              <a:t>test_set_size</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a:p>
            <a:r>
              <a:rPr lang="en-US" dirty="0">
                <a:solidFill>
                  <a:srgbClr val="0A5287"/>
                </a:solidFill>
                <a:effectLst/>
                <a:latin typeface="Helvetica" pitchFamily="2" charset="0"/>
              </a:rPr>
              <a:t>return </a:t>
            </a:r>
            <a:r>
              <a:rPr lang="en-US" dirty="0" err="1">
                <a:solidFill>
                  <a:srgbClr val="000075"/>
                </a:solidFill>
                <a:effectLst/>
                <a:latin typeface="Helvetica" pitchFamily="2" charset="0"/>
              </a:rPr>
              <a:t>data</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iloc</a:t>
            </a:r>
            <a:r>
              <a:rPr lang="en-US" dirty="0">
                <a:solidFill>
                  <a:srgbClr val="000000"/>
                </a:solidFill>
                <a:effectLst/>
                <a:latin typeface="Helvetica" pitchFamily="2" charset="0"/>
              </a:rPr>
              <a:t>[</a:t>
            </a:r>
            <a:r>
              <a:rPr lang="en-US" dirty="0" err="1">
                <a:solidFill>
                  <a:srgbClr val="000075"/>
                </a:solidFill>
                <a:effectLst/>
                <a:latin typeface="Helvetica" pitchFamily="2" charset="0"/>
              </a:rPr>
              <a:t>train_indices</a:t>
            </a:r>
            <a:r>
              <a:rPr lang="en-US" dirty="0">
                <a:solidFill>
                  <a:srgbClr val="000000"/>
                </a:solidFill>
                <a:effectLst/>
                <a:latin typeface="Helvetica" pitchFamily="2" charset="0"/>
              </a:rPr>
              <a:t>], </a:t>
            </a:r>
            <a:r>
              <a:rPr lang="en-US" dirty="0" err="1">
                <a:solidFill>
                  <a:srgbClr val="000075"/>
                </a:solidFill>
                <a:effectLst/>
                <a:latin typeface="Helvetica" pitchFamily="2" charset="0"/>
              </a:rPr>
              <a:t>data</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iloc</a:t>
            </a:r>
            <a:r>
              <a:rPr lang="en-US" dirty="0">
                <a:solidFill>
                  <a:srgbClr val="000000"/>
                </a:solidFill>
                <a:effectLst/>
                <a:latin typeface="Helvetica" pitchFamily="2" charset="0"/>
              </a:rPr>
              <a:t>[</a:t>
            </a:r>
            <a:r>
              <a:rPr lang="en-US" dirty="0" err="1">
                <a:solidFill>
                  <a:srgbClr val="000075"/>
                </a:solidFill>
                <a:effectLst/>
                <a:latin typeface="Helvetica" pitchFamily="2" charset="0"/>
              </a:rPr>
              <a:t>test_indices</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p:txBody>
      </p:sp>
    </p:spTree>
    <p:extLst>
      <p:ext uri="{BB962C8B-B14F-4D97-AF65-F5344CB8AC3E}">
        <p14:creationId xmlns:p14="http://schemas.microsoft.com/office/powerpoint/2010/main" val="37173447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39"/>
          <p:cNvSpPr txBox="1">
            <a:spLocks noGrp="1"/>
          </p:cNvSpPr>
          <p:nvPr>
            <p:ph type="title"/>
          </p:nvPr>
        </p:nvSpPr>
        <p:spPr>
          <a:xfrm>
            <a:off x="2434045" y="1048769"/>
            <a:ext cx="42411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T</a:t>
            </a:r>
            <a:r>
              <a:rPr lang="en" sz="2800" dirty="0" err="1"/>
              <a:t>est</a:t>
            </a:r>
            <a:r>
              <a:rPr lang="en" sz="2800" dirty="0"/>
              <a:t> data: how? +code</a:t>
            </a:r>
            <a:endParaRPr sz="2800" dirty="0"/>
          </a:p>
        </p:txBody>
      </p:sp>
      <p:sp>
        <p:nvSpPr>
          <p:cNvPr id="1664" name="Google Shape;1664;p39"/>
          <p:cNvSpPr txBox="1">
            <a:spLocks noGrp="1"/>
          </p:cNvSpPr>
          <p:nvPr>
            <p:ph type="subTitle" idx="1"/>
          </p:nvPr>
        </p:nvSpPr>
        <p:spPr>
          <a:xfrm>
            <a:off x="1467663" y="1497775"/>
            <a:ext cx="4241100" cy="126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Then we use this function on our dataset:	</a:t>
            </a:r>
          </a:p>
        </p:txBody>
      </p:sp>
      <p:grpSp>
        <p:nvGrpSpPr>
          <p:cNvPr id="1665" name="Google Shape;1665;p39"/>
          <p:cNvGrpSpPr/>
          <p:nvPr/>
        </p:nvGrpSpPr>
        <p:grpSpPr>
          <a:xfrm rot="10800000">
            <a:off x="1846616" y="1146450"/>
            <a:ext cx="234762" cy="218290"/>
            <a:chOff x="8652775" y="883650"/>
            <a:chExt cx="38125" cy="35450"/>
          </a:xfrm>
        </p:grpSpPr>
        <p:sp>
          <p:nvSpPr>
            <p:cNvPr id="1666" name="Google Shape;1666;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39"/>
          <p:cNvGrpSpPr/>
          <p:nvPr/>
        </p:nvGrpSpPr>
        <p:grpSpPr>
          <a:xfrm>
            <a:off x="7124241" y="3824282"/>
            <a:ext cx="234762" cy="218290"/>
            <a:chOff x="8652775" y="883650"/>
            <a:chExt cx="38125" cy="35450"/>
          </a:xfrm>
        </p:grpSpPr>
        <p:sp>
          <p:nvSpPr>
            <p:cNvPr id="1670" name="Google Shape;1670;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39"/>
          <p:cNvGrpSpPr/>
          <p:nvPr/>
        </p:nvGrpSpPr>
        <p:grpSpPr>
          <a:xfrm rot="461313">
            <a:off x="317275" y="2784587"/>
            <a:ext cx="1374880" cy="2436445"/>
            <a:chOff x="2225575" y="3305850"/>
            <a:chExt cx="380125" cy="673625"/>
          </a:xfrm>
        </p:grpSpPr>
        <p:sp>
          <p:nvSpPr>
            <p:cNvPr id="1675" name="Google Shape;1675;p3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39"/>
            <p:cNvGrpSpPr/>
            <p:nvPr/>
          </p:nvGrpSpPr>
          <p:grpSpPr>
            <a:xfrm>
              <a:off x="2225575" y="3305850"/>
              <a:ext cx="380125" cy="673625"/>
              <a:chOff x="2225575" y="2801950"/>
              <a:chExt cx="380125" cy="673625"/>
            </a:xfrm>
          </p:grpSpPr>
          <p:sp>
            <p:nvSpPr>
              <p:cNvPr id="1677" name="Google Shape;1677;p3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8" name="Google Shape;1778;p39"/>
          <p:cNvGrpSpPr/>
          <p:nvPr/>
        </p:nvGrpSpPr>
        <p:grpSpPr>
          <a:xfrm rot="1376517">
            <a:off x="7164567" y="1107072"/>
            <a:ext cx="1055997" cy="905509"/>
            <a:chOff x="4041575" y="1574875"/>
            <a:chExt cx="296475" cy="254225"/>
          </a:xfrm>
        </p:grpSpPr>
        <p:sp>
          <p:nvSpPr>
            <p:cNvPr id="1779" name="Google Shape;1779;p3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39"/>
            <p:cNvGrpSpPr/>
            <p:nvPr/>
          </p:nvGrpSpPr>
          <p:grpSpPr>
            <a:xfrm>
              <a:off x="4041575" y="1575025"/>
              <a:ext cx="296475" cy="253925"/>
              <a:chOff x="4041575" y="-114775"/>
              <a:chExt cx="296475" cy="253925"/>
            </a:xfrm>
          </p:grpSpPr>
          <p:sp>
            <p:nvSpPr>
              <p:cNvPr id="1781" name="Google Shape;1781;p3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3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1" name="Google Shape;1791;p39"/>
          <p:cNvGrpSpPr/>
          <p:nvPr/>
        </p:nvGrpSpPr>
        <p:grpSpPr>
          <a:xfrm rot="398693">
            <a:off x="7886573" y="3453008"/>
            <a:ext cx="1088305" cy="866925"/>
            <a:chOff x="5784050" y="1584700"/>
            <a:chExt cx="294100" cy="234275"/>
          </a:xfrm>
        </p:grpSpPr>
        <p:sp>
          <p:nvSpPr>
            <p:cNvPr id="1792" name="Google Shape;1792;p39"/>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39"/>
            <p:cNvGrpSpPr/>
            <p:nvPr/>
          </p:nvGrpSpPr>
          <p:grpSpPr>
            <a:xfrm>
              <a:off x="5784050" y="1584700"/>
              <a:ext cx="294100" cy="234275"/>
              <a:chOff x="5784050" y="-104950"/>
              <a:chExt cx="294100" cy="234275"/>
            </a:xfrm>
          </p:grpSpPr>
          <p:sp>
            <p:nvSpPr>
              <p:cNvPr id="1794" name="Google Shape;1794;p39"/>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ounded Rectangle 7">
            <a:extLst>
              <a:ext uri="{FF2B5EF4-FFF2-40B4-BE49-F238E27FC236}">
                <a16:creationId xmlns:a16="http://schemas.microsoft.com/office/drawing/2014/main" id="{9B0B04AF-E136-90FC-6D7C-C3AD427DBABC}"/>
              </a:ext>
            </a:extLst>
          </p:cNvPr>
          <p:cNvSpPr/>
          <p:nvPr/>
        </p:nvSpPr>
        <p:spPr>
          <a:xfrm>
            <a:off x="2066835" y="1860470"/>
            <a:ext cx="4659348" cy="884138"/>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000087"/>
                </a:solidFill>
                <a:effectLst/>
                <a:latin typeface="Helvetica" pitchFamily="2" charset="0"/>
              </a:rPr>
              <a:t>&gt;&gt;&gt; </a:t>
            </a:r>
            <a:r>
              <a:rPr lang="en-US" dirty="0" err="1">
                <a:solidFill>
                  <a:srgbClr val="000075"/>
                </a:solidFill>
                <a:effectLst/>
                <a:latin typeface="Helvetica" pitchFamily="2" charset="0"/>
              </a:rPr>
              <a:t>train_set</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test_set</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split_train_test</a:t>
            </a:r>
            <a:r>
              <a:rPr lang="en-US" dirty="0">
                <a:solidFill>
                  <a:srgbClr val="000000"/>
                </a:solidFill>
                <a:effectLst/>
                <a:latin typeface="Helvetica" pitchFamily="2" charset="0"/>
              </a:rPr>
              <a:t>(</a:t>
            </a:r>
            <a:r>
              <a:rPr lang="en-US" dirty="0">
                <a:solidFill>
                  <a:srgbClr val="000075"/>
                </a:solidFill>
                <a:effectLst/>
                <a:latin typeface="Helvetica" pitchFamily="2" charset="0"/>
              </a:rPr>
              <a:t>housing</a:t>
            </a:r>
            <a:r>
              <a:rPr lang="en-US" dirty="0">
                <a:solidFill>
                  <a:srgbClr val="000000"/>
                </a:solidFill>
                <a:effectLst/>
                <a:latin typeface="Helvetica" pitchFamily="2" charset="0"/>
              </a:rPr>
              <a:t>, </a:t>
            </a:r>
            <a:r>
              <a:rPr lang="en-US" dirty="0">
                <a:solidFill>
                  <a:srgbClr val="FC4F08"/>
                </a:solidFill>
                <a:effectLst/>
                <a:latin typeface="Helvetica" pitchFamily="2" charset="0"/>
              </a:rPr>
              <a:t>0.2</a:t>
            </a:r>
            <a:r>
              <a:rPr lang="en-US" dirty="0">
                <a:solidFill>
                  <a:srgbClr val="000000"/>
                </a:solidFill>
                <a:effectLst/>
                <a:latin typeface="Helvetica" pitchFamily="2" charset="0"/>
              </a:rPr>
              <a:t>) </a:t>
            </a:r>
            <a:r>
              <a:rPr lang="en-US" dirty="0">
                <a:solidFill>
                  <a:srgbClr val="000087"/>
                </a:solidFill>
                <a:effectLst/>
                <a:latin typeface="Helvetica" pitchFamily="2" charset="0"/>
              </a:rPr>
              <a:t>&gt;&gt;&gt; </a:t>
            </a:r>
            <a:r>
              <a:rPr lang="en-US" dirty="0">
                <a:solidFill>
                  <a:srgbClr val="0A5287"/>
                </a:solidFill>
                <a:effectLst/>
                <a:latin typeface="Helvetica" pitchFamily="2" charset="0"/>
              </a:rPr>
              <a:t>print</a:t>
            </a:r>
            <a:r>
              <a:rPr lang="en-US" dirty="0">
                <a:solidFill>
                  <a:srgbClr val="000000"/>
                </a:solidFill>
                <a:effectLst/>
                <a:latin typeface="Helvetica" pitchFamily="2" charset="0"/>
              </a:rPr>
              <a:t>(</a:t>
            </a:r>
            <a:r>
              <a:rPr lang="en-US" dirty="0" err="1">
                <a:solidFill>
                  <a:srgbClr val="285453"/>
                </a:solidFill>
                <a:effectLst/>
                <a:latin typeface="Helvetica" pitchFamily="2" charset="0"/>
              </a:rPr>
              <a:t>len</a:t>
            </a:r>
            <a:r>
              <a:rPr lang="en-US" dirty="0">
                <a:solidFill>
                  <a:srgbClr val="000000"/>
                </a:solidFill>
                <a:effectLst/>
                <a:latin typeface="Helvetica" pitchFamily="2" charset="0"/>
              </a:rPr>
              <a:t>(</a:t>
            </a:r>
            <a:r>
              <a:rPr lang="en-US" dirty="0" err="1">
                <a:solidFill>
                  <a:srgbClr val="000075"/>
                </a:solidFill>
                <a:effectLst/>
                <a:latin typeface="Helvetica" pitchFamily="2" charset="0"/>
              </a:rPr>
              <a:t>train_set</a:t>
            </a:r>
            <a:r>
              <a:rPr lang="en-US" dirty="0">
                <a:solidFill>
                  <a:srgbClr val="000000"/>
                </a:solidFill>
                <a:effectLst/>
                <a:latin typeface="Helvetica" pitchFamily="2" charset="0"/>
              </a:rPr>
              <a:t>), </a:t>
            </a:r>
            <a:r>
              <a:rPr lang="en-US" dirty="0">
                <a:solidFill>
                  <a:srgbClr val="BE1F04"/>
                </a:solidFill>
                <a:effectLst/>
                <a:latin typeface="Helvetica" pitchFamily="2" charset="0"/>
              </a:rPr>
              <a:t>"train +"</a:t>
            </a:r>
            <a:r>
              <a:rPr lang="en-US" dirty="0">
                <a:solidFill>
                  <a:srgbClr val="000000"/>
                </a:solidFill>
                <a:effectLst/>
                <a:latin typeface="Helvetica" pitchFamily="2" charset="0"/>
              </a:rPr>
              <a:t>, </a:t>
            </a:r>
            <a:r>
              <a:rPr lang="en-US" dirty="0" err="1">
                <a:solidFill>
                  <a:srgbClr val="285453"/>
                </a:solidFill>
                <a:effectLst/>
                <a:latin typeface="Helvetica" pitchFamily="2" charset="0"/>
              </a:rPr>
              <a:t>len</a:t>
            </a:r>
            <a:r>
              <a:rPr lang="en-US" dirty="0">
                <a:solidFill>
                  <a:srgbClr val="000000"/>
                </a:solidFill>
                <a:effectLst/>
                <a:latin typeface="Helvetica" pitchFamily="2" charset="0"/>
              </a:rPr>
              <a:t>(</a:t>
            </a:r>
            <a:r>
              <a:rPr lang="en-US" dirty="0" err="1">
                <a:solidFill>
                  <a:srgbClr val="000075"/>
                </a:solidFill>
                <a:effectLst/>
                <a:latin typeface="Helvetica" pitchFamily="2" charset="0"/>
              </a:rPr>
              <a:t>test_set</a:t>
            </a:r>
            <a:r>
              <a:rPr lang="en-US" dirty="0">
                <a:solidFill>
                  <a:srgbClr val="000000"/>
                </a:solidFill>
                <a:effectLst/>
                <a:latin typeface="Helvetica" pitchFamily="2" charset="0"/>
              </a:rPr>
              <a:t>), </a:t>
            </a:r>
            <a:r>
              <a:rPr lang="en-US" dirty="0">
                <a:solidFill>
                  <a:srgbClr val="BE1F04"/>
                </a:solidFill>
                <a:effectLst/>
                <a:latin typeface="Helvetica" pitchFamily="2" charset="0"/>
              </a:rPr>
              <a:t>"test"</a:t>
            </a:r>
            <a:r>
              <a:rPr lang="en-US" dirty="0">
                <a:solidFill>
                  <a:srgbClr val="000000"/>
                </a:solidFill>
                <a:effectLst/>
                <a:latin typeface="Helvetica" pitchFamily="2" charset="0"/>
              </a:rPr>
              <a:t>) 16512 train + 4128 test</a:t>
            </a:r>
            <a:endParaRPr lang="en-US" dirty="0">
              <a:solidFill>
                <a:srgbClr val="000075"/>
              </a:solidFill>
              <a:effectLst/>
              <a:latin typeface="Helvetica" pitchFamily="2" charset="0"/>
            </a:endParaRPr>
          </a:p>
        </p:txBody>
      </p:sp>
      <p:sp>
        <p:nvSpPr>
          <p:cNvPr id="2" name="Google Shape;1664;p39">
            <a:extLst>
              <a:ext uri="{FF2B5EF4-FFF2-40B4-BE49-F238E27FC236}">
                <a16:creationId xmlns:a16="http://schemas.microsoft.com/office/drawing/2014/main" id="{3188154D-1792-34B7-0324-BF286AAC4516}"/>
              </a:ext>
            </a:extLst>
          </p:cNvPr>
          <p:cNvSpPr txBox="1">
            <a:spLocks/>
          </p:cNvSpPr>
          <p:nvPr/>
        </p:nvSpPr>
        <p:spPr>
          <a:xfrm>
            <a:off x="1672182" y="2730817"/>
            <a:ext cx="5864658" cy="1262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a:buNone/>
              <a:defRPr sz="1400" b="0" i="0" u="none" strike="noStrike" cap="none">
                <a:solidFill>
                  <a:schemeClr val="accent6"/>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lgn="l"/>
            <a:r>
              <a:rPr lang="en-US" dirty="0"/>
              <a:t>Now we face a problem: if we run the program again, it will generate a new test set and over time our model will see a whole new dataset (which is what we want to avoid)	</a:t>
            </a:r>
          </a:p>
          <a:p>
            <a:pPr marL="0" indent="0" algn="l"/>
            <a:endParaRPr lang="en-US" dirty="0"/>
          </a:p>
          <a:p>
            <a:pPr marL="0" indent="0" algn="l"/>
            <a:r>
              <a:rPr lang="en-US" dirty="0"/>
              <a:t>Q: what should we do to solve this issue?</a:t>
            </a:r>
          </a:p>
        </p:txBody>
      </p:sp>
    </p:spTree>
    <p:extLst>
      <p:ext uri="{BB962C8B-B14F-4D97-AF65-F5344CB8AC3E}">
        <p14:creationId xmlns:p14="http://schemas.microsoft.com/office/powerpoint/2010/main" val="40303568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49"/>
        <p:cNvGrpSpPr/>
        <p:nvPr/>
      </p:nvGrpSpPr>
      <p:grpSpPr>
        <a:xfrm>
          <a:off x="0" y="0"/>
          <a:ext cx="0" cy="0"/>
          <a:chOff x="0" y="0"/>
          <a:chExt cx="0" cy="0"/>
        </a:xfrm>
      </p:grpSpPr>
      <p:sp>
        <p:nvSpPr>
          <p:cNvPr id="3550" name="Google Shape;3550;p55"/>
          <p:cNvSpPr/>
          <p:nvPr/>
        </p:nvSpPr>
        <p:spPr>
          <a:xfrm>
            <a:off x="597593" y="1602619"/>
            <a:ext cx="2615400" cy="1272600"/>
          </a:xfrm>
          <a:prstGeom prst="roundRect">
            <a:avLst>
              <a:gd name="adj" fmla="val 867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604606" y="3007034"/>
            <a:ext cx="2615400" cy="1272600"/>
          </a:xfrm>
          <a:prstGeom prst="roundRect">
            <a:avLst>
              <a:gd name="adj" fmla="val 867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2600682" y="1822397"/>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4" name="Google Shape;3564;p55"/>
          <p:cNvGrpSpPr/>
          <p:nvPr/>
        </p:nvGrpSpPr>
        <p:grpSpPr>
          <a:xfrm>
            <a:off x="2599193" y="3144181"/>
            <a:ext cx="430885" cy="203666"/>
            <a:chOff x="8703675" y="886625"/>
            <a:chExt cx="69975" cy="33075"/>
          </a:xfrm>
        </p:grpSpPr>
        <p:sp>
          <p:nvSpPr>
            <p:cNvPr id="3565" name="Google Shape;3565;p55"/>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0" name="Google Shape;3580;p55"/>
          <p:cNvSpPr txBox="1">
            <a:spLocks noGrp="1"/>
          </p:cNvSpPr>
          <p:nvPr>
            <p:ph type="subTitle" idx="8"/>
          </p:nvPr>
        </p:nvSpPr>
        <p:spPr>
          <a:xfrm>
            <a:off x="526248" y="1734434"/>
            <a:ext cx="2411539" cy="615600"/>
          </a:xfrm>
          <a:prstGeom prst="rect">
            <a:avLst/>
          </a:prstGeom>
        </p:spPr>
        <p:txBody>
          <a:bodyPr spcFirstLastPara="1" wrap="square" lIns="91425" tIns="91425" rIns="91425" bIns="91425" anchor="t" anchorCtr="0">
            <a:noAutofit/>
          </a:bodyPr>
          <a:lstStyle/>
          <a:p>
            <a:r>
              <a:rPr lang="en-US" dirty="0">
                <a:effectLst/>
                <a:latin typeface="Helvetica" pitchFamily="2" charset="0"/>
              </a:rPr>
              <a:t>One solution is to save the test set on the first run and then load it in subsequent runs. </a:t>
            </a:r>
          </a:p>
        </p:txBody>
      </p:sp>
      <p:sp>
        <p:nvSpPr>
          <p:cNvPr id="3585" name="Google Shape;3585;p5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W</a:t>
            </a:r>
            <a:r>
              <a:rPr lang="en" sz="3200" dirty="0"/>
              <a:t>e have 2 options:</a:t>
            </a:r>
            <a:endParaRPr sz="3200" dirty="0"/>
          </a:p>
        </p:txBody>
      </p:sp>
      <p:sp>
        <p:nvSpPr>
          <p:cNvPr id="3587" name="Google Shape;3587;p55"/>
          <p:cNvSpPr txBox="1">
            <a:spLocks noGrp="1"/>
          </p:cNvSpPr>
          <p:nvPr>
            <p:ph type="subTitle" idx="1"/>
          </p:nvPr>
        </p:nvSpPr>
        <p:spPr>
          <a:xfrm>
            <a:off x="627991" y="3211844"/>
            <a:ext cx="2309796" cy="615600"/>
          </a:xfrm>
          <a:prstGeom prst="rect">
            <a:avLst/>
          </a:prstGeom>
        </p:spPr>
        <p:txBody>
          <a:bodyPr spcFirstLastPara="1" wrap="square" lIns="91425" tIns="91425" rIns="91425" bIns="91425" anchor="t" anchorCtr="0">
            <a:noAutofit/>
          </a:bodyPr>
          <a:lstStyle/>
          <a:p>
            <a:r>
              <a:rPr lang="en-US" dirty="0">
                <a:effectLst/>
                <a:latin typeface="Helvetica" pitchFamily="2" charset="0"/>
              </a:rPr>
              <a:t>Another option is to set the random number generator’s seed.</a:t>
            </a:r>
          </a:p>
        </p:txBody>
      </p:sp>
      <p:grpSp>
        <p:nvGrpSpPr>
          <p:cNvPr id="3592" name="Google Shape;3592;p55"/>
          <p:cNvGrpSpPr/>
          <p:nvPr/>
        </p:nvGrpSpPr>
        <p:grpSpPr>
          <a:xfrm rot="1785379">
            <a:off x="1484222" y="186083"/>
            <a:ext cx="744306" cy="870537"/>
            <a:chOff x="1550475" y="1522188"/>
            <a:chExt cx="307200" cy="359300"/>
          </a:xfrm>
        </p:grpSpPr>
        <p:sp>
          <p:nvSpPr>
            <p:cNvPr id="3593" name="Google Shape;3593;p55"/>
            <p:cNvSpPr/>
            <p:nvPr/>
          </p:nvSpPr>
          <p:spPr>
            <a:xfrm>
              <a:off x="1550475" y="1522350"/>
              <a:ext cx="307200" cy="358975"/>
            </a:xfrm>
            <a:custGeom>
              <a:avLst/>
              <a:gdLst/>
              <a:ahLst/>
              <a:cxnLst/>
              <a:rect l="l" t="t" r="r" b="b"/>
              <a:pathLst>
                <a:path w="12288" h="14359" extrusionOk="0">
                  <a:moveTo>
                    <a:pt x="5561" y="0"/>
                  </a:moveTo>
                  <a:cubicBezTo>
                    <a:pt x="4775" y="0"/>
                    <a:pt x="4144" y="631"/>
                    <a:pt x="4144" y="1405"/>
                  </a:cubicBezTo>
                  <a:lnTo>
                    <a:pt x="4144" y="1417"/>
                  </a:lnTo>
                  <a:cubicBezTo>
                    <a:pt x="2108" y="2215"/>
                    <a:pt x="667" y="4191"/>
                    <a:pt x="667" y="6501"/>
                  </a:cubicBezTo>
                  <a:lnTo>
                    <a:pt x="667" y="9870"/>
                  </a:lnTo>
                  <a:cubicBezTo>
                    <a:pt x="275" y="10025"/>
                    <a:pt x="1" y="10406"/>
                    <a:pt x="1" y="10847"/>
                  </a:cubicBezTo>
                  <a:lnTo>
                    <a:pt x="1" y="12692"/>
                  </a:lnTo>
                  <a:cubicBezTo>
                    <a:pt x="1" y="12942"/>
                    <a:pt x="84" y="13168"/>
                    <a:pt x="239" y="13359"/>
                  </a:cubicBezTo>
                  <a:lnTo>
                    <a:pt x="239" y="14359"/>
                  </a:lnTo>
                  <a:lnTo>
                    <a:pt x="12109" y="14359"/>
                  </a:lnTo>
                  <a:lnTo>
                    <a:pt x="12109" y="13335"/>
                  </a:lnTo>
                  <a:lnTo>
                    <a:pt x="12062" y="13335"/>
                  </a:lnTo>
                  <a:cubicBezTo>
                    <a:pt x="12205" y="13156"/>
                    <a:pt x="12288" y="12930"/>
                    <a:pt x="12288" y="12692"/>
                  </a:cubicBezTo>
                  <a:lnTo>
                    <a:pt x="12288" y="10847"/>
                  </a:lnTo>
                  <a:cubicBezTo>
                    <a:pt x="12288" y="10394"/>
                    <a:pt x="12014" y="10025"/>
                    <a:pt x="11621" y="9870"/>
                  </a:cubicBezTo>
                  <a:lnTo>
                    <a:pt x="11621" y="6501"/>
                  </a:lnTo>
                  <a:cubicBezTo>
                    <a:pt x="11621" y="4131"/>
                    <a:pt x="10109" y="2119"/>
                    <a:pt x="8002" y="1357"/>
                  </a:cubicBezTo>
                  <a:cubicBezTo>
                    <a:pt x="7966" y="595"/>
                    <a:pt x="7347" y="0"/>
                    <a:pt x="658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accent5">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55"/>
            <p:cNvGrpSpPr/>
            <p:nvPr/>
          </p:nvGrpSpPr>
          <p:grpSpPr>
            <a:xfrm>
              <a:off x="1550475" y="1522188"/>
              <a:ext cx="307200" cy="359300"/>
              <a:chOff x="1550475" y="-167450"/>
              <a:chExt cx="307200" cy="359300"/>
            </a:xfrm>
          </p:grpSpPr>
          <p:sp>
            <p:nvSpPr>
              <p:cNvPr id="3595" name="Google Shape;3595;p55"/>
              <p:cNvSpPr/>
              <p:nvPr/>
            </p:nvSpPr>
            <p:spPr>
              <a:xfrm>
                <a:off x="1654075" y="-167450"/>
                <a:ext cx="96450" cy="70575"/>
              </a:xfrm>
              <a:custGeom>
                <a:avLst/>
                <a:gdLst/>
                <a:ahLst/>
                <a:cxnLst/>
                <a:rect l="l" t="t" r="r" b="b"/>
                <a:pathLst>
                  <a:path w="3858" h="2823" extrusionOk="0">
                    <a:moveTo>
                      <a:pt x="1417" y="0"/>
                    </a:moveTo>
                    <a:cubicBezTo>
                      <a:pt x="631" y="0"/>
                      <a:pt x="0" y="632"/>
                      <a:pt x="0" y="1417"/>
                    </a:cubicBezTo>
                    <a:cubicBezTo>
                      <a:pt x="0" y="2191"/>
                      <a:pt x="631" y="2822"/>
                      <a:pt x="1417" y="2822"/>
                    </a:cubicBezTo>
                    <a:lnTo>
                      <a:pt x="2441" y="2822"/>
                    </a:lnTo>
                    <a:cubicBezTo>
                      <a:pt x="3227" y="2822"/>
                      <a:pt x="3858" y="2191"/>
                      <a:pt x="3858" y="1417"/>
                    </a:cubicBezTo>
                    <a:cubicBezTo>
                      <a:pt x="3858" y="632"/>
                      <a:pt x="3227" y="0"/>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1704675" y="67975"/>
                <a:ext cx="152700" cy="64625"/>
              </a:xfrm>
              <a:custGeom>
                <a:avLst/>
                <a:gdLst/>
                <a:ahLst/>
                <a:cxnLst/>
                <a:rect l="l" t="t" r="r" b="b"/>
                <a:pathLst>
                  <a:path w="6108" h="2585" extrusionOk="0">
                    <a:moveTo>
                      <a:pt x="201" y="0"/>
                    </a:moveTo>
                    <a:cubicBezTo>
                      <a:pt x="134" y="0"/>
                      <a:pt x="67" y="1"/>
                      <a:pt x="0" y="1"/>
                    </a:cubicBezTo>
                    <a:lnTo>
                      <a:pt x="393" y="1"/>
                    </a:lnTo>
                    <a:cubicBezTo>
                      <a:pt x="1048" y="25"/>
                      <a:pt x="1084" y="990"/>
                      <a:pt x="500" y="1073"/>
                    </a:cubicBezTo>
                    <a:cubicBezTo>
                      <a:pt x="2298" y="1097"/>
                      <a:pt x="4096" y="1442"/>
                      <a:pt x="5513" y="2585"/>
                    </a:cubicBezTo>
                    <a:lnTo>
                      <a:pt x="6108" y="1680"/>
                    </a:lnTo>
                    <a:cubicBezTo>
                      <a:pt x="4470" y="365"/>
                      <a:pt x="2274" y="0"/>
                      <a:pt x="201"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1692175" y="94475"/>
                <a:ext cx="12525" cy="325"/>
              </a:xfrm>
              <a:custGeom>
                <a:avLst/>
                <a:gdLst/>
                <a:ahLst/>
                <a:cxnLst/>
                <a:rect l="l" t="t" r="r" b="b"/>
                <a:pathLst>
                  <a:path w="501" h="13" extrusionOk="0">
                    <a:moveTo>
                      <a:pt x="500" y="1"/>
                    </a:moveTo>
                    <a:cubicBezTo>
                      <a:pt x="333" y="1"/>
                      <a:pt x="167" y="1"/>
                      <a:pt x="0" y="13"/>
                    </a:cubicBezTo>
                    <a:lnTo>
                      <a:pt x="107" y="13"/>
                    </a:lnTo>
                    <a:cubicBezTo>
                      <a:pt x="238" y="13"/>
                      <a:pt x="369" y="13"/>
                      <a:pt x="50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1704675" y="94550"/>
                <a:ext cx="12525" cy="250"/>
              </a:xfrm>
              <a:custGeom>
                <a:avLst/>
                <a:gdLst/>
                <a:ahLst/>
                <a:cxnLst/>
                <a:rect l="l" t="t" r="r" b="b"/>
                <a:pathLst>
                  <a:path w="501" h="10" extrusionOk="0">
                    <a:moveTo>
                      <a:pt x="250" y="1"/>
                    </a:moveTo>
                    <a:cubicBezTo>
                      <a:pt x="167" y="1"/>
                      <a:pt x="83" y="4"/>
                      <a:pt x="0" y="10"/>
                    </a:cubicBezTo>
                    <a:lnTo>
                      <a:pt x="500" y="10"/>
                    </a:lnTo>
                    <a:cubicBezTo>
                      <a:pt x="417" y="4"/>
                      <a:pt x="333" y="1"/>
                      <a:pt x="25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1552275" y="67975"/>
                <a:ext cx="152425" cy="64350"/>
              </a:xfrm>
              <a:custGeom>
                <a:avLst/>
                <a:gdLst/>
                <a:ahLst/>
                <a:cxnLst/>
                <a:rect l="l" t="t" r="r" b="b"/>
                <a:pathLst>
                  <a:path w="6097" h="2574" extrusionOk="0">
                    <a:moveTo>
                      <a:pt x="5902" y="0"/>
                    </a:moveTo>
                    <a:cubicBezTo>
                      <a:pt x="5839" y="0"/>
                      <a:pt x="5775" y="1"/>
                      <a:pt x="5711" y="1"/>
                    </a:cubicBezTo>
                    <a:lnTo>
                      <a:pt x="6096" y="1"/>
                    </a:lnTo>
                    <a:cubicBezTo>
                      <a:pt x="6031" y="1"/>
                      <a:pt x="5967" y="0"/>
                      <a:pt x="5902" y="0"/>
                    </a:cubicBezTo>
                    <a:close/>
                    <a:moveTo>
                      <a:pt x="5703" y="1"/>
                    </a:moveTo>
                    <a:cubicBezTo>
                      <a:pt x="5702" y="1"/>
                      <a:pt x="5701" y="1"/>
                      <a:pt x="5700" y="1"/>
                    </a:cubicBezTo>
                    <a:lnTo>
                      <a:pt x="5700" y="1"/>
                    </a:lnTo>
                    <a:cubicBezTo>
                      <a:pt x="5704" y="1"/>
                      <a:pt x="5707" y="1"/>
                      <a:pt x="5711" y="1"/>
                    </a:cubicBezTo>
                    <a:close/>
                    <a:moveTo>
                      <a:pt x="5700" y="1"/>
                    </a:moveTo>
                    <a:lnTo>
                      <a:pt x="5700" y="1"/>
                    </a:lnTo>
                    <a:cubicBezTo>
                      <a:pt x="3652" y="26"/>
                      <a:pt x="1611" y="428"/>
                      <a:pt x="0" y="1692"/>
                    </a:cubicBezTo>
                    <a:lnTo>
                      <a:pt x="584" y="2573"/>
                    </a:lnTo>
                    <a:cubicBezTo>
                      <a:pt x="1965" y="1430"/>
                      <a:pt x="3810" y="1097"/>
                      <a:pt x="5596" y="1073"/>
                    </a:cubicBezTo>
                    <a:cubicBezTo>
                      <a:pt x="5014" y="978"/>
                      <a:pt x="5048" y="28"/>
                      <a:pt x="570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1677575" y="68000"/>
                <a:ext cx="54200" cy="26800"/>
              </a:xfrm>
              <a:custGeom>
                <a:avLst/>
                <a:gdLst/>
                <a:ahLst/>
                <a:cxnLst/>
                <a:rect l="l" t="t" r="r" b="b"/>
                <a:pathLst>
                  <a:path w="2168" h="1072" extrusionOk="0">
                    <a:moveTo>
                      <a:pt x="691" y="0"/>
                    </a:moveTo>
                    <a:cubicBezTo>
                      <a:pt x="36" y="24"/>
                      <a:pt x="1" y="989"/>
                      <a:pt x="584" y="1072"/>
                    </a:cubicBezTo>
                    <a:cubicBezTo>
                      <a:pt x="667" y="1066"/>
                      <a:pt x="751" y="1063"/>
                      <a:pt x="834" y="1063"/>
                    </a:cubicBezTo>
                    <a:cubicBezTo>
                      <a:pt x="917" y="1063"/>
                      <a:pt x="1001" y="1066"/>
                      <a:pt x="1084" y="1072"/>
                    </a:cubicBezTo>
                    <a:cubicBezTo>
                      <a:pt x="1167" y="1066"/>
                      <a:pt x="1251" y="1063"/>
                      <a:pt x="1334" y="1063"/>
                    </a:cubicBezTo>
                    <a:cubicBezTo>
                      <a:pt x="1417" y="1063"/>
                      <a:pt x="1501" y="1066"/>
                      <a:pt x="1584" y="1072"/>
                    </a:cubicBezTo>
                    <a:cubicBezTo>
                      <a:pt x="2168" y="989"/>
                      <a:pt x="2132" y="24"/>
                      <a:pt x="1477"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1550475" y="77825"/>
                <a:ext cx="51825" cy="97950"/>
              </a:xfrm>
              <a:custGeom>
                <a:avLst/>
                <a:gdLst/>
                <a:ahLst/>
                <a:cxnLst/>
                <a:rect l="l" t="t" r="r" b="b"/>
                <a:pathLst>
                  <a:path w="2073" h="3918" extrusionOk="0">
                    <a:moveTo>
                      <a:pt x="1037" y="0"/>
                    </a:moveTo>
                    <a:cubicBezTo>
                      <a:pt x="465" y="0"/>
                      <a:pt x="1" y="465"/>
                      <a:pt x="1" y="1036"/>
                    </a:cubicBezTo>
                    <a:lnTo>
                      <a:pt x="1" y="2882"/>
                    </a:lnTo>
                    <a:cubicBezTo>
                      <a:pt x="1" y="3453"/>
                      <a:pt x="465" y="3917"/>
                      <a:pt x="1037" y="3917"/>
                    </a:cubicBezTo>
                    <a:cubicBezTo>
                      <a:pt x="1608" y="3917"/>
                      <a:pt x="2072" y="3453"/>
                      <a:pt x="2072" y="2882"/>
                    </a:cubicBezTo>
                    <a:lnTo>
                      <a:pt x="2072" y="1036"/>
                    </a:lnTo>
                    <a:cubicBezTo>
                      <a:pt x="2072" y="465"/>
                      <a:pt x="1608" y="0"/>
                      <a:pt x="10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1805875" y="77825"/>
                <a:ext cx="51800" cy="97950"/>
              </a:xfrm>
              <a:custGeom>
                <a:avLst/>
                <a:gdLst/>
                <a:ahLst/>
                <a:cxnLst/>
                <a:rect l="l" t="t" r="r" b="b"/>
                <a:pathLst>
                  <a:path w="2072" h="3918" extrusionOk="0">
                    <a:moveTo>
                      <a:pt x="1036" y="0"/>
                    </a:moveTo>
                    <a:cubicBezTo>
                      <a:pt x="465" y="0"/>
                      <a:pt x="0" y="465"/>
                      <a:pt x="0" y="1036"/>
                    </a:cubicBezTo>
                    <a:lnTo>
                      <a:pt x="0" y="2882"/>
                    </a:lnTo>
                    <a:cubicBezTo>
                      <a:pt x="0" y="3453"/>
                      <a:pt x="465" y="3917"/>
                      <a:pt x="1036" y="3917"/>
                    </a:cubicBezTo>
                    <a:cubicBezTo>
                      <a:pt x="1608" y="3917"/>
                      <a:pt x="2072" y="3453"/>
                      <a:pt x="2072" y="2882"/>
                    </a:cubicBezTo>
                    <a:lnTo>
                      <a:pt x="2072" y="1036"/>
                    </a:lnTo>
                    <a:cubicBezTo>
                      <a:pt x="2072" y="465"/>
                      <a:pt x="1608" y="0"/>
                      <a:pt x="1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1567450" y="-141550"/>
                <a:ext cx="273575" cy="307800"/>
              </a:xfrm>
              <a:custGeom>
                <a:avLst/>
                <a:gdLst/>
                <a:ahLst/>
                <a:cxnLst/>
                <a:rect l="l" t="t" r="r" b="b"/>
                <a:pathLst>
                  <a:path w="10943" h="12312" extrusionOk="0">
                    <a:moveTo>
                      <a:pt x="5465" y="0"/>
                    </a:moveTo>
                    <a:cubicBezTo>
                      <a:pt x="2441" y="0"/>
                      <a:pt x="0" y="2453"/>
                      <a:pt x="0" y="5477"/>
                    </a:cubicBezTo>
                    <a:lnTo>
                      <a:pt x="0" y="12311"/>
                    </a:lnTo>
                    <a:lnTo>
                      <a:pt x="10942" y="12311"/>
                    </a:lnTo>
                    <a:lnTo>
                      <a:pt x="10942" y="5477"/>
                    </a:lnTo>
                    <a:cubicBezTo>
                      <a:pt x="10942" y="2453"/>
                      <a:pt x="8489" y="0"/>
                      <a:pt x="5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1556425" y="166225"/>
                <a:ext cx="10750" cy="25625"/>
              </a:xfrm>
              <a:custGeom>
                <a:avLst/>
                <a:gdLst/>
                <a:ahLst/>
                <a:cxnLst/>
                <a:rect l="l" t="t" r="r" b="b"/>
                <a:pathLst>
                  <a:path w="430" h="1025" extrusionOk="0">
                    <a:moveTo>
                      <a:pt x="1" y="0"/>
                    </a:moveTo>
                    <a:lnTo>
                      <a:pt x="1" y="1024"/>
                    </a:lnTo>
                    <a:lnTo>
                      <a:pt x="429" y="1024"/>
                    </a:lnTo>
                    <a:lnTo>
                      <a:pt x="4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1841000" y="166225"/>
                <a:ext cx="12225" cy="25625"/>
              </a:xfrm>
              <a:custGeom>
                <a:avLst/>
                <a:gdLst/>
                <a:ahLst/>
                <a:cxnLst/>
                <a:rect l="l" t="t" r="r" b="b"/>
                <a:pathLst>
                  <a:path w="489" h="1025" extrusionOk="0">
                    <a:moveTo>
                      <a:pt x="0" y="0"/>
                    </a:moveTo>
                    <a:lnTo>
                      <a:pt x="0" y="1024"/>
                    </a:lnTo>
                    <a:lnTo>
                      <a:pt x="488" y="1024"/>
                    </a:lnTo>
                    <a:lnTo>
                      <a:pt x="4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1567150" y="166225"/>
                <a:ext cx="273875" cy="25625"/>
              </a:xfrm>
              <a:custGeom>
                <a:avLst/>
                <a:gdLst/>
                <a:ahLst/>
                <a:cxnLst/>
                <a:rect l="l" t="t" r="r" b="b"/>
                <a:pathLst>
                  <a:path w="10955" h="1025" extrusionOk="0">
                    <a:moveTo>
                      <a:pt x="0" y="0"/>
                    </a:moveTo>
                    <a:lnTo>
                      <a:pt x="0" y="1024"/>
                    </a:lnTo>
                    <a:lnTo>
                      <a:pt x="10954" y="1024"/>
                    </a:lnTo>
                    <a:lnTo>
                      <a:pt x="10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1629950" y="80800"/>
                <a:ext cx="25025" cy="25025"/>
              </a:xfrm>
              <a:custGeom>
                <a:avLst/>
                <a:gdLst/>
                <a:ahLst/>
                <a:cxnLst/>
                <a:rect l="l" t="t" r="r" b="b"/>
                <a:pathLst>
                  <a:path w="1001" h="1001" extrusionOk="0">
                    <a:moveTo>
                      <a:pt x="1" y="0"/>
                    </a:moveTo>
                    <a:lnTo>
                      <a:pt x="1001" y="0"/>
                    </a:lnTo>
                    <a:lnTo>
                      <a:pt x="1001" y="1000"/>
                    </a:lnTo>
                    <a:lnTo>
                      <a:pt x="1" y="100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1660600" y="80800"/>
                <a:ext cx="25325" cy="25025"/>
              </a:xfrm>
              <a:custGeom>
                <a:avLst/>
                <a:gdLst/>
                <a:ahLst/>
                <a:cxnLst/>
                <a:rect l="l" t="t" r="r" b="b"/>
                <a:pathLst>
                  <a:path w="1013" h="1001" extrusionOk="0">
                    <a:moveTo>
                      <a:pt x="1" y="0"/>
                    </a:moveTo>
                    <a:lnTo>
                      <a:pt x="1" y="1000"/>
                    </a:lnTo>
                    <a:lnTo>
                      <a:pt x="1013" y="1000"/>
                    </a:lnTo>
                    <a:lnTo>
                      <a:pt x="1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1691575" y="80800"/>
                <a:ext cx="25025" cy="25025"/>
              </a:xfrm>
              <a:custGeom>
                <a:avLst/>
                <a:gdLst/>
                <a:ahLst/>
                <a:cxnLst/>
                <a:rect l="l" t="t" r="r" b="b"/>
                <a:pathLst>
                  <a:path w="1001" h="1001" extrusionOk="0">
                    <a:moveTo>
                      <a:pt x="0" y="0"/>
                    </a:moveTo>
                    <a:lnTo>
                      <a:pt x="1000" y="0"/>
                    </a:lnTo>
                    <a:lnTo>
                      <a:pt x="1000" y="1000"/>
                    </a:lnTo>
                    <a:lnTo>
                      <a:pt x="0" y="100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1722225" y="80800"/>
                <a:ext cx="25325" cy="25025"/>
              </a:xfrm>
              <a:custGeom>
                <a:avLst/>
                <a:gdLst/>
                <a:ahLst/>
                <a:cxnLst/>
                <a:rect l="l" t="t" r="r" b="b"/>
                <a:pathLst>
                  <a:path w="1013" h="1001" extrusionOk="0">
                    <a:moveTo>
                      <a:pt x="1" y="0"/>
                    </a:moveTo>
                    <a:lnTo>
                      <a:pt x="1" y="1000"/>
                    </a:lnTo>
                    <a:lnTo>
                      <a:pt x="1013" y="1000"/>
                    </a:lnTo>
                    <a:lnTo>
                      <a:pt x="1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1753175" y="80800"/>
                <a:ext cx="25025" cy="25025"/>
              </a:xfrm>
              <a:custGeom>
                <a:avLst/>
                <a:gdLst/>
                <a:ahLst/>
                <a:cxnLst/>
                <a:rect l="l" t="t" r="r" b="b"/>
                <a:pathLst>
                  <a:path w="1001" h="1001" extrusionOk="0">
                    <a:moveTo>
                      <a:pt x="1" y="0"/>
                    </a:moveTo>
                    <a:lnTo>
                      <a:pt x="1001" y="0"/>
                    </a:lnTo>
                    <a:lnTo>
                      <a:pt x="1001" y="1000"/>
                    </a:lnTo>
                    <a:lnTo>
                      <a:pt x="1" y="100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1607025" y="-36475"/>
                <a:ext cx="82175" cy="82175"/>
              </a:xfrm>
              <a:custGeom>
                <a:avLst/>
                <a:gdLst/>
                <a:ahLst/>
                <a:cxnLst/>
                <a:rect l="l" t="t" r="r" b="b"/>
                <a:pathLst>
                  <a:path w="3287" h="3287" extrusionOk="0">
                    <a:moveTo>
                      <a:pt x="3287" y="1643"/>
                    </a:moveTo>
                    <a:cubicBezTo>
                      <a:pt x="3287" y="2548"/>
                      <a:pt x="2549" y="3286"/>
                      <a:pt x="1644" y="3286"/>
                    </a:cubicBezTo>
                    <a:cubicBezTo>
                      <a:pt x="739" y="3286"/>
                      <a:pt x="1" y="2548"/>
                      <a:pt x="1" y="1643"/>
                    </a:cubicBezTo>
                    <a:cubicBezTo>
                      <a:pt x="1" y="738"/>
                      <a:pt x="739" y="0"/>
                      <a:pt x="1644" y="0"/>
                    </a:cubicBezTo>
                    <a:cubicBezTo>
                      <a:pt x="2549" y="0"/>
                      <a:pt x="3287" y="738"/>
                      <a:pt x="3287" y="16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1638575" y="-4925"/>
                <a:ext cx="19075" cy="19375"/>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1718950" y="-36475"/>
                <a:ext cx="82175" cy="82175"/>
              </a:xfrm>
              <a:custGeom>
                <a:avLst/>
                <a:gdLst/>
                <a:ahLst/>
                <a:cxnLst/>
                <a:rect l="l" t="t" r="r" b="b"/>
                <a:pathLst>
                  <a:path w="3287" h="3287" extrusionOk="0">
                    <a:moveTo>
                      <a:pt x="3287" y="1643"/>
                    </a:moveTo>
                    <a:cubicBezTo>
                      <a:pt x="3287" y="2548"/>
                      <a:pt x="2549" y="3286"/>
                      <a:pt x="1644" y="3286"/>
                    </a:cubicBezTo>
                    <a:cubicBezTo>
                      <a:pt x="739" y="3286"/>
                      <a:pt x="1" y="2548"/>
                      <a:pt x="1" y="1643"/>
                    </a:cubicBezTo>
                    <a:cubicBezTo>
                      <a:pt x="1" y="738"/>
                      <a:pt x="739" y="0"/>
                      <a:pt x="1644" y="0"/>
                    </a:cubicBezTo>
                    <a:cubicBezTo>
                      <a:pt x="2549" y="0"/>
                      <a:pt x="3287" y="738"/>
                      <a:pt x="3287" y="16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1750500" y="-4925"/>
                <a:ext cx="19075" cy="19375"/>
              </a:xfrm>
              <a:custGeom>
                <a:avLst/>
                <a:gdLst/>
                <a:ahLst/>
                <a:cxnLst/>
                <a:rect l="l" t="t" r="r" b="b"/>
                <a:pathLst>
                  <a:path w="763" h="775" extrusionOk="0">
                    <a:moveTo>
                      <a:pt x="382" y="0"/>
                    </a:moveTo>
                    <a:cubicBezTo>
                      <a:pt x="167" y="0"/>
                      <a:pt x="1" y="179"/>
                      <a:pt x="1" y="381"/>
                    </a:cubicBezTo>
                    <a:cubicBezTo>
                      <a:pt x="1" y="596"/>
                      <a:pt x="167" y="774"/>
                      <a:pt x="382" y="774"/>
                    </a:cubicBezTo>
                    <a:cubicBezTo>
                      <a:pt x="596" y="774"/>
                      <a:pt x="763" y="596"/>
                      <a:pt x="763" y="381"/>
                    </a:cubicBezTo>
                    <a:cubicBezTo>
                      <a:pt x="763" y="179"/>
                      <a:pt x="596"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6" name="Google Shape;3616;p55"/>
          <p:cNvGrpSpPr/>
          <p:nvPr/>
        </p:nvGrpSpPr>
        <p:grpSpPr>
          <a:xfrm rot="-434757">
            <a:off x="6825759" y="420606"/>
            <a:ext cx="926830" cy="794750"/>
            <a:chOff x="4041575" y="1574875"/>
            <a:chExt cx="296475" cy="254225"/>
          </a:xfrm>
        </p:grpSpPr>
        <p:sp>
          <p:nvSpPr>
            <p:cNvPr id="3617" name="Google Shape;3617;p55"/>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accent5">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8" name="Google Shape;3618;p55"/>
            <p:cNvGrpSpPr/>
            <p:nvPr/>
          </p:nvGrpSpPr>
          <p:grpSpPr>
            <a:xfrm>
              <a:off x="4041575" y="1575025"/>
              <a:ext cx="296475" cy="253925"/>
              <a:chOff x="4041575" y="-114775"/>
              <a:chExt cx="296475" cy="253925"/>
            </a:xfrm>
          </p:grpSpPr>
          <p:sp>
            <p:nvSpPr>
              <p:cNvPr id="3619" name="Google Shape;3619;p55"/>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9" name="Google Shape;3629;p55"/>
          <p:cNvGrpSpPr/>
          <p:nvPr/>
        </p:nvGrpSpPr>
        <p:grpSpPr>
          <a:xfrm rot="751769">
            <a:off x="8078370" y="35729"/>
            <a:ext cx="1088326" cy="866942"/>
            <a:chOff x="5784050" y="1584700"/>
            <a:chExt cx="294100" cy="234275"/>
          </a:xfrm>
        </p:grpSpPr>
        <p:sp>
          <p:nvSpPr>
            <p:cNvPr id="3630" name="Google Shape;3630;p55"/>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1" name="Google Shape;3631;p55"/>
            <p:cNvGrpSpPr/>
            <p:nvPr/>
          </p:nvGrpSpPr>
          <p:grpSpPr>
            <a:xfrm>
              <a:off x="5784050" y="1584700"/>
              <a:ext cx="294100" cy="234275"/>
              <a:chOff x="5784050" y="-104950"/>
              <a:chExt cx="294100" cy="234275"/>
            </a:xfrm>
          </p:grpSpPr>
          <p:sp>
            <p:nvSpPr>
              <p:cNvPr id="3632" name="Google Shape;3632;p55"/>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8" name="Google Shape;3638;p55"/>
          <p:cNvGrpSpPr/>
          <p:nvPr/>
        </p:nvGrpSpPr>
        <p:grpSpPr>
          <a:xfrm rot="-974363">
            <a:off x="-39842" y="180861"/>
            <a:ext cx="752067" cy="1129228"/>
            <a:chOff x="6630575" y="1482600"/>
            <a:chExt cx="292025" cy="438475"/>
          </a:xfrm>
        </p:grpSpPr>
        <p:sp>
          <p:nvSpPr>
            <p:cNvPr id="3639" name="Google Shape;3639;p55"/>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0" name="Google Shape;3640;p55"/>
            <p:cNvGrpSpPr/>
            <p:nvPr/>
          </p:nvGrpSpPr>
          <p:grpSpPr>
            <a:xfrm>
              <a:off x="6630575" y="1482600"/>
              <a:ext cx="292025" cy="438475"/>
              <a:chOff x="6630575" y="-207050"/>
              <a:chExt cx="292025" cy="438475"/>
            </a:xfrm>
          </p:grpSpPr>
          <p:sp>
            <p:nvSpPr>
              <p:cNvPr id="3641" name="Google Shape;3641;p55"/>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080" name="Picture 8" descr="Life, the Universe and Everything 42 T-Shirt">
            <a:extLst>
              <a:ext uri="{FF2B5EF4-FFF2-40B4-BE49-F238E27FC236}">
                <a16:creationId xmlns:a16="http://schemas.microsoft.com/office/drawing/2014/main" id="{12383E25-79D5-29F4-CBD1-DB640399F1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5425" y="1361169"/>
            <a:ext cx="2939285" cy="29392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39"/>
          <p:cNvSpPr txBox="1">
            <a:spLocks noGrp="1"/>
          </p:cNvSpPr>
          <p:nvPr>
            <p:ph type="title"/>
          </p:nvPr>
        </p:nvSpPr>
        <p:spPr>
          <a:xfrm>
            <a:off x="2434045" y="1048769"/>
            <a:ext cx="42411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Using scikit learn to split data</a:t>
            </a:r>
            <a:endParaRPr sz="2800" dirty="0"/>
          </a:p>
        </p:txBody>
      </p:sp>
      <p:sp>
        <p:nvSpPr>
          <p:cNvPr id="1664" name="Google Shape;1664;p39"/>
          <p:cNvSpPr txBox="1">
            <a:spLocks noGrp="1"/>
          </p:cNvSpPr>
          <p:nvPr>
            <p:ph type="subTitle" idx="1"/>
          </p:nvPr>
        </p:nvSpPr>
        <p:spPr>
          <a:xfrm>
            <a:off x="1642750" y="1965640"/>
            <a:ext cx="5610112" cy="126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Sklearn</a:t>
            </a:r>
            <a:r>
              <a:rPr lang="en-US" dirty="0"/>
              <a:t> provides a function like the one we had before with 2 additional features: </a:t>
            </a:r>
          </a:p>
          <a:p>
            <a:pPr marL="342900" lvl="0" indent="-342900" algn="l" rtl="0">
              <a:spcBef>
                <a:spcPts val="0"/>
              </a:spcBef>
              <a:spcAft>
                <a:spcPts val="0"/>
              </a:spcAft>
              <a:buFont typeface="+mj-lt"/>
              <a:buAutoNum type="arabicPeriod"/>
            </a:pPr>
            <a:r>
              <a:rPr lang="en-US" dirty="0"/>
              <a:t>There is a random state parameter</a:t>
            </a:r>
          </a:p>
          <a:p>
            <a:pPr marL="342900" lvl="0" indent="-342900" algn="l" rtl="0">
              <a:spcBef>
                <a:spcPts val="0"/>
              </a:spcBef>
              <a:spcAft>
                <a:spcPts val="0"/>
              </a:spcAft>
              <a:buFont typeface="+mj-lt"/>
              <a:buAutoNum type="arabicPeriod"/>
            </a:pPr>
            <a:r>
              <a:rPr lang="en-US" dirty="0"/>
              <a:t>You can pass it multiple datasets (with identical number of rows</a:t>
            </a:r>
          </a:p>
        </p:txBody>
      </p:sp>
      <p:grpSp>
        <p:nvGrpSpPr>
          <p:cNvPr id="1665" name="Google Shape;1665;p39"/>
          <p:cNvGrpSpPr/>
          <p:nvPr/>
        </p:nvGrpSpPr>
        <p:grpSpPr>
          <a:xfrm rot="10800000">
            <a:off x="1846616" y="1146450"/>
            <a:ext cx="234762" cy="218290"/>
            <a:chOff x="8652775" y="883650"/>
            <a:chExt cx="38125" cy="35450"/>
          </a:xfrm>
        </p:grpSpPr>
        <p:sp>
          <p:nvSpPr>
            <p:cNvPr id="1666" name="Google Shape;1666;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39"/>
          <p:cNvGrpSpPr/>
          <p:nvPr/>
        </p:nvGrpSpPr>
        <p:grpSpPr>
          <a:xfrm>
            <a:off x="7124241" y="3824282"/>
            <a:ext cx="234762" cy="218290"/>
            <a:chOff x="8652775" y="883650"/>
            <a:chExt cx="38125" cy="35450"/>
          </a:xfrm>
        </p:grpSpPr>
        <p:sp>
          <p:nvSpPr>
            <p:cNvPr id="1670" name="Google Shape;1670;p3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39"/>
          <p:cNvGrpSpPr/>
          <p:nvPr/>
        </p:nvGrpSpPr>
        <p:grpSpPr>
          <a:xfrm rot="461313">
            <a:off x="317275" y="2784587"/>
            <a:ext cx="1374880" cy="2436445"/>
            <a:chOff x="2225575" y="3305850"/>
            <a:chExt cx="380125" cy="673625"/>
          </a:xfrm>
        </p:grpSpPr>
        <p:sp>
          <p:nvSpPr>
            <p:cNvPr id="1675" name="Google Shape;1675;p3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39"/>
            <p:cNvGrpSpPr/>
            <p:nvPr/>
          </p:nvGrpSpPr>
          <p:grpSpPr>
            <a:xfrm>
              <a:off x="2225575" y="3305850"/>
              <a:ext cx="380125" cy="673625"/>
              <a:chOff x="2225575" y="2801950"/>
              <a:chExt cx="380125" cy="673625"/>
            </a:xfrm>
          </p:grpSpPr>
          <p:sp>
            <p:nvSpPr>
              <p:cNvPr id="1677" name="Google Shape;1677;p3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8" name="Google Shape;1778;p39"/>
          <p:cNvGrpSpPr/>
          <p:nvPr/>
        </p:nvGrpSpPr>
        <p:grpSpPr>
          <a:xfrm rot="1376517">
            <a:off x="7164567" y="1107072"/>
            <a:ext cx="1055997" cy="905509"/>
            <a:chOff x="4041575" y="1574875"/>
            <a:chExt cx="296475" cy="254225"/>
          </a:xfrm>
        </p:grpSpPr>
        <p:sp>
          <p:nvSpPr>
            <p:cNvPr id="1779" name="Google Shape;1779;p3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39"/>
            <p:cNvGrpSpPr/>
            <p:nvPr/>
          </p:nvGrpSpPr>
          <p:grpSpPr>
            <a:xfrm>
              <a:off x="4041575" y="1575025"/>
              <a:ext cx="296475" cy="253925"/>
              <a:chOff x="4041575" y="-114775"/>
              <a:chExt cx="296475" cy="253925"/>
            </a:xfrm>
          </p:grpSpPr>
          <p:sp>
            <p:nvSpPr>
              <p:cNvPr id="1781" name="Google Shape;1781;p3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3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1" name="Google Shape;1791;p39"/>
          <p:cNvGrpSpPr/>
          <p:nvPr/>
        </p:nvGrpSpPr>
        <p:grpSpPr>
          <a:xfrm rot="398693">
            <a:off x="7886573" y="3453008"/>
            <a:ext cx="1088305" cy="866925"/>
            <a:chOff x="5784050" y="1584700"/>
            <a:chExt cx="294100" cy="234275"/>
          </a:xfrm>
        </p:grpSpPr>
        <p:sp>
          <p:nvSpPr>
            <p:cNvPr id="1792" name="Google Shape;1792;p39"/>
            <p:cNvSpPr/>
            <p:nvPr/>
          </p:nvSpPr>
          <p:spPr>
            <a:xfrm>
              <a:off x="5784050" y="1584850"/>
              <a:ext cx="294100" cy="233975"/>
            </a:xfrm>
            <a:custGeom>
              <a:avLst/>
              <a:gdLst/>
              <a:ahLst/>
              <a:cxnLst/>
              <a:rect l="l" t="t" r="r" b="b"/>
              <a:pathLst>
                <a:path w="11764" h="9359" extrusionOk="0">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39"/>
            <p:cNvGrpSpPr/>
            <p:nvPr/>
          </p:nvGrpSpPr>
          <p:grpSpPr>
            <a:xfrm>
              <a:off x="5784050" y="1584700"/>
              <a:ext cx="294100" cy="234275"/>
              <a:chOff x="5784050" y="-104950"/>
              <a:chExt cx="294100" cy="234275"/>
            </a:xfrm>
          </p:grpSpPr>
          <p:sp>
            <p:nvSpPr>
              <p:cNvPr id="1794" name="Google Shape;1794;p39"/>
              <p:cNvSpPr/>
              <p:nvPr/>
            </p:nvSpPr>
            <p:spPr>
              <a:xfrm>
                <a:off x="5784050" y="-16550"/>
                <a:ext cx="57175" cy="57175"/>
              </a:xfrm>
              <a:custGeom>
                <a:avLst/>
                <a:gdLst/>
                <a:ahLst/>
                <a:cxnLst/>
                <a:rect l="l" t="t" r="r" b="b"/>
                <a:pathLst>
                  <a:path w="2287" h="2287" extrusionOk="0">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6020675" y="-16550"/>
                <a:ext cx="57475" cy="57175"/>
              </a:xfrm>
              <a:custGeom>
                <a:avLst/>
                <a:gdLst/>
                <a:ahLst/>
                <a:cxnLst/>
                <a:rect l="l" t="t" r="r" b="b"/>
                <a:pathLst>
                  <a:path w="2299" h="2287" extrusionOk="0">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5814100" y="-104950"/>
                <a:ext cx="234000" cy="234275"/>
              </a:xfrm>
              <a:custGeom>
                <a:avLst/>
                <a:gdLst/>
                <a:ahLst/>
                <a:cxnLst/>
                <a:rect l="l" t="t" r="r" b="b"/>
                <a:pathLst>
                  <a:path w="9360" h="9371" extrusionOk="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5862025" y="-47800"/>
                <a:ext cx="137850" cy="138150"/>
              </a:xfrm>
              <a:custGeom>
                <a:avLst/>
                <a:gdLst/>
                <a:ahLst/>
                <a:cxnLst/>
                <a:rect l="l" t="t" r="r" b="b"/>
                <a:pathLst>
                  <a:path w="5514" h="5526" extrusionOk="0">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5877800" y="-31725"/>
                <a:ext cx="106300" cy="106300"/>
              </a:xfrm>
              <a:custGeom>
                <a:avLst/>
                <a:gdLst/>
                <a:ahLst/>
                <a:cxnLst/>
                <a:rect l="l" t="t" r="r" b="b"/>
                <a:pathLst>
                  <a:path w="4252" h="4252" extrusionOk="0">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5877800" y="6075"/>
                <a:ext cx="106300" cy="68500"/>
              </a:xfrm>
              <a:custGeom>
                <a:avLst/>
                <a:gdLst/>
                <a:ahLst/>
                <a:cxnLst/>
                <a:rect l="l" t="t" r="r" b="b"/>
                <a:pathLst>
                  <a:path w="4252" h="2740" extrusionOk="0">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ounded Rectangle 7">
            <a:extLst>
              <a:ext uri="{FF2B5EF4-FFF2-40B4-BE49-F238E27FC236}">
                <a16:creationId xmlns:a16="http://schemas.microsoft.com/office/drawing/2014/main" id="{9B0B04AF-E136-90FC-6D7C-C3AD427DBABC}"/>
              </a:ext>
            </a:extLst>
          </p:cNvPr>
          <p:cNvSpPr/>
          <p:nvPr/>
        </p:nvSpPr>
        <p:spPr>
          <a:xfrm>
            <a:off x="2034055" y="3151546"/>
            <a:ext cx="5025319" cy="884138"/>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0A5287"/>
                </a:solidFill>
                <a:effectLst/>
                <a:latin typeface="Helvetica" pitchFamily="2" charset="0"/>
              </a:rPr>
              <a:t>from </a:t>
            </a:r>
            <a:r>
              <a:rPr lang="en-US" dirty="0" err="1">
                <a:solidFill>
                  <a:srgbClr val="18C0FF"/>
                </a:solidFill>
                <a:effectLst/>
                <a:latin typeface="Helvetica" pitchFamily="2" charset="0"/>
              </a:rPr>
              <a:t>sklearn.model_selection</a:t>
            </a:r>
            <a:r>
              <a:rPr lang="en-US" dirty="0">
                <a:solidFill>
                  <a:srgbClr val="18C0FF"/>
                </a:solidFill>
                <a:effectLst/>
                <a:latin typeface="Helvetica" pitchFamily="2" charset="0"/>
              </a:rPr>
              <a:t> </a:t>
            </a:r>
            <a:r>
              <a:rPr lang="en-US" dirty="0">
                <a:solidFill>
                  <a:srgbClr val="0A5287"/>
                </a:solidFill>
                <a:effectLst/>
                <a:latin typeface="Helvetica" pitchFamily="2" charset="0"/>
              </a:rPr>
              <a:t>import </a:t>
            </a:r>
            <a:r>
              <a:rPr lang="en-US" dirty="0" err="1">
                <a:solidFill>
                  <a:srgbClr val="000075"/>
                </a:solidFill>
                <a:effectLst/>
                <a:latin typeface="Helvetica" pitchFamily="2" charset="0"/>
              </a:rPr>
              <a:t>train_test_split</a:t>
            </a:r>
            <a:endParaRPr lang="en-US" dirty="0">
              <a:solidFill>
                <a:srgbClr val="18C0FF"/>
              </a:solidFill>
              <a:effectLst/>
              <a:latin typeface="Helvetica" pitchFamily="2" charset="0"/>
            </a:endParaRPr>
          </a:p>
          <a:p>
            <a:r>
              <a:rPr lang="en-US" dirty="0" err="1">
                <a:solidFill>
                  <a:srgbClr val="000075"/>
                </a:solidFill>
                <a:effectLst/>
                <a:latin typeface="Helvetica" pitchFamily="2" charset="0"/>
              </a:rPr>
              <a:t>train_set</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test_set</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train_test_split</a:t>
            </a:r>
            <a:r>
              <a:rPr lang="en-US" dirty="0">
                <a:solidFill>
                  <a:srgbClr val="000000"/>
                </a:solidFill>
                <a:effectLst/>
                <a:latin typeface="Helvetica" pitchFamily="2" charset="0"/>
              </a:rPr>
              <a:t>(</a:t>
            </a:r>
            <a:r>
              <a:rPr lang="en-US" dirty="0">
                <a:solidFill>
                  <a:srgbClr val="000075"/>
                </a:solidFill>
                <a:effectLst/>
                <a:latin typeface="Helvetica" pitchFamily="2" charset="0"/>
              </a:rPr>
              <a:t>housing</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test_size</a:t>
            </a:r>
            <a:r>
              <a:rPr lang="en-US" dirty="0">
                <a:solidFill>
                  <a:srgbClr val="000000"/>
                </a:solidFill>
                <a:effectLst/>
                <a:latin typeface="Helvetica" pitchFamily="2" charset="0"/>
              </a:rPr>
              <a:t>=</a:t>
            </a:r>
            <a:r>
              <a:rPr lang="en-US" dirty="0">
                <a:solidFill>
                  <a:srgbClr val="FC4F08"/>
                </a:solidFill>
                <a:effectLst/>
                <a:latin typeface="Helvetica" pitchFamily="2" charset="0"/>
              </a:rPr>
              <a:t>0.2</a:t>
            </a:r>
            <a:r>
              <a:rPr lang="en-US" dirty="0">
                <a:solidFill>
                  <a:srgbClr val="000000"/>
                </a:solidFill>
                <a:effectLst/>
                <a:latin typeface="Helvetica" pitchFamily="2" charset="0"/>
              </a:rPr>
              <a:t>, </a:t>
            </a:r>
            <a:r>
              <a:rPr lang="en-US" dirty="0" err="1">
                <a:solidFill>
                  <a:srgbClr val="000075"/>
                </a:solidFill>
                <a:effectLst/>
                <a:latin typeface="Helvetica" pitchFamily="2" charset="0"/>
              </a:rPr>
              <a:t>random_state</a:t>
            </a:r>
            <a:r>
              <a:rPr lang="en-US" dirty="0">
                <a:solidFill>
                  <a:srgbClr val="000000"/>
                </a:solidFill>
                <a:effectLst/>
                <a:latin typeface="Helvetica" pitchFamily="2" charset="0"/>
              </a:rPr>
              <a:t>=</a:t>
            </a:r>
            <a:r>
              <a:rPr lang="en-US" dirty="0">
                <a:solidFill>
                  <a:srgbClr val="FC4F08"/>
                </a:solidFill>
                <a:effectLst/>
                <a:latin typeface="Helvetica" pitchFamily="2" charset="0"/>
              </a:rPr>
              <a:t>42</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p:txBody>
      </p:sp>
    </p:spTree>
    <p:extLst>
      <p:ext uri="{BB962C8B-B14F-4D97-AF65-F5344CB8AC3E}">
        <p14:creationId xmlns:p14="http://schemas.microsoft.com/office/powerpoint/2010/main" val="12252321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38" name="Google Shape;1338;p37"/>
          <p:cNvSpPr txBox="1">
            <a:spLocks noGrp="1"/>
          </p:cNvSpPr>
          <p:nvPr>
            <p:ph type="title"/>
          </p:nvPr>
        </p:nvSpPr>
        <p:spPr>
          <a:xfrm>
            <a:off x="800450" y="1803375"/>
            <a:ext cx="4093200" cy="166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W</a:t>
            </a:r>
            <a:r>
              <a:rPr lang="en" sz="2000" dirty="0"/>
              <a:t>hat is the chance of getting nonbiased results when we choose pure random sampling?</a:t>
            </a:r>
            <a:endParaRPr sz="2000" dirty="0"/>
          </a:p>
        </p:txBody>
      </p:sp>
      <p:sp>
        <p:nvSpPr>
          <p:cNvPr id="1340" name="Google Shape;1340;p37"/>
          <p:cNvSpPr txBox="1">
            <a:spLocks noGrp="1"/>
          </p:cNvSpPr>
          <p:nvPr>
            <p:ph type="subTitle" idx="1"/>
          </p:nvPr>
        </p:nvSpPr>
        <p:spPr>
          <a:xfrm>
            <a:off x="800450" y="3055509"/>
            <a:ext cx="30471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a:t>
            </a:r>
            <a:r>
              <a:rPr lang="en" dirty="0"/>
              <a:t>or us population it’s only 12% when running a survey with the ratio of female population to male</a:t>
            </a:r>
            <a:endParaRPr dirty="0"/>
          </a:p>
        </p:txBody>
      </p:sp>
      <p:grpSp>
        <p:nvGrpSpPr>
          <p:cNvPr id="1341" name="Google Shape;1341;p37"/>
          <p:cNvGrpSpPr/>
          <p:nvPr/>
        </p:nvGrpSpPr>
        <p:grpSpPr>
          <a:xfrm>
            <a:off x="3103241" y="864500"/>
            <a:ext cx="744312" cy="221985"/>
            <a:chOff x="8652775" y="883650"/>
            <a:chExt cx="120875" cy="36050"/>
          </a:xfrm>
        </p:grpSpPr>
        <p:sp>
          <p:nvSpPr>
            <p:cNvPr id="1342" name="Google Shape;1342;p3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37"/>
          <p:cNvGrpSpPr/>
          <p:nvPr/>
        </p:nvGrpSpPr>
        <p:grpSpPr>
          <a:xfrm>
            <a:off x="2235791" y="1381400"/>
            <a:ext cx="234762" cy="218290"/>
            <a:chOff x="8652775" y="883650"/>
            <a:chExt cx="38125" cy="35450"/>
          </a:xfrm>
        </p:grpSpPr>
        <p:sp>
          <p:nvSpPr>
            <p:cNvPr id="1349" name="Google Shape;1349;p3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37"/>
          <p:cNvGrpSpPr/>
          <p:nvPr/>
        </p:nvGrpSpPr>
        <p:grpSpPr>
          <a:xfrm>
            <a:off x="4658891" y="4179088"/>
            <a:ext cx="234762" cy="218290"/>
            <a:chOff x="8652775" y="883650"/>
            <a:chExt cx="38125" cy="35450"/>
          </a:xfrm>
        </p:grpSpPr>
        <p:sp>
          <p:nvSpPr>
            <p:cNvPr id="1353" name="Google Shape;1353;p3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37"/>
          <p:cNvGrpSpPr/>
          <p:nvPr/>
        </p:nvGrpSpPr>
        <p:grpSpPr>
          <a:xfrm rot="940696">
            <a:off x="4525208" y="1751943"/>
            <a:ext cx="1599617" cy="1935136"/>
            <a:chOff x="3922200" y="2432125"/>
            <a:chExt cx="534925" cy="647125"/>
          </a:xfrm>
        </p:grpSpPr>
        <p:sp>
          <p:nvSpPr>
            <p:cNvPr id="1358" name="Google Shape;1358;p37"/>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7"/>
            <p:cNvGrpSpPr/>
            <p:nvPr/>
          </p:nvGrpSpPr>
          <p:grpSpPr>
            <a:xfrm>
              <a:off x="3922500" y="2432125"/>
              <a:ext cx="534625" cy="647125"/>
              <a:chOff x="3922500" y="1079725"/>
              <a:chExt cx="534625" cy="647125"/>
            </a:xfrm>
          </p:grpSpPr>
          <p:sp>
            <p:nvSpPr>
              <p:cNvPr id="1360" name="Google Shape;1360;p37"/>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7"/>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7"/>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7"/>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7"/>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7"/>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7"/>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7"/>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7"/>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7"/>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7"/>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7"/>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7"/>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7"/>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7"/>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7"/>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7"/>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7"/>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7"/>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7"/>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7"/>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7"/>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7"/>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7"/>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7"/>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7"/>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7"/>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7"/>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7"/>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7"/>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7"/>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7"/>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7"/>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7"/>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7"/>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7"/>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7"/>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7"/>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7"/>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7"/>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7"/>
              <p:cNvSpPr/>
              <p:nvPr/>
            </p:nvSpPr>
            <p:spPr>
              <a:xfrm>
                <a:off x="4059425" y="1369950"/>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7"/>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7"/>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7"/>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7"/>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7"/>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7"/>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7"/>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7"/>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7"/>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7"/>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7"/>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7"/>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7"/>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7"/>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7"/>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7"/>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7"/>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9" name="Google Shape;1419;p37"/>
          <p:cNvGrpSpPr/>
          <p:nvPr/>
        </p:nvGrpSpPr>
        <p:grpSpPr>
          <a:xfrm rot="-648347">
            <a:off x="7441152" y="1011866"/>
            <a:ext cx="1761368" cy="2000683"/>
            <a:chOff x="532500" y="3321500"/>
            <a:chExt cx="573900" cy="651875"/>
          </a:xfrm>
        </p:grpSpPr>
        <p:sp>
          <p:nvSpPr>
            <p:cNvPr id="1420" name="Google Shape;1420;p37"/>
            <p:cNvSpPr/>
            <p:nvPr/>
          </p:nvSpPr>
          <p:spPr>
            <a:xfrm>
              <a:off x="532500" y="3321500"/>
              <a:ext cx="573900" cy="651875"/>
            </a:xfrm>
            <a:custGeom>
              <a:avLst/>
              <a:gdLst/>
              <a:ahLst/>
              <a:cxnLst/>
              <a:rect l="l" t="t" r="r" b="b"/>
              <a:pathLst>
                <a:path w="22956" h="26075" extrusionOk="0">
                  <a:moveTo>
                    <a:pt x="0" y="0"/>
                  </a:moveTo>
                  <a:cubicBezTo>
                    <a:pt x="0" y="750"/>
                    <a:pt x="536" y="1369"/>
                    <a:pt x="1250" y="1512"/>
                  </a:cubicBezTo>
                  <a:lnTo>
                    <a:pt x="1250" y="2036"/>
                  </a:lnTo>
                  <a:lnTo>
                    <a:pt x="1000" y="2036"/>
                  </a:lnTo>
                  <a:lnTo>
                    <a:pt x="1000" y="4536"/>
                  </a:lnTo>
                  <a:cubicBezTo>
                    <a:pt x="1000" y="6191"/>
                    <a:pt x="2334" y="7537"/>
                    <a:pt x="3989" y="7549"/>
                  </a:cubicBezTo>
                  <a:lnTo>
                    <a:pt x="4156" y="7549"/>
                  </a:lnTo>
                  <a:cubicBezTo>
                    <a:pt x="4322" y="8025"/>
                    <a:pt x="4763" y="8382"/>
                    <a:pt x="5287" y="8418"/>
                  </a:cubicBezTo>
                  <a:lnTo>
                    <a:pt x="5287" y="11359"/>
                  </a:lnTo>
                  <a:cubicBezTo>
                    <a:pt x="4763" y="11406"/>
                    <a:pt x="4322" y="11752"/>
                    <a:pt x="4156" y="12228"/>
                  </a:cubicBezTo>
                  <a:lnTo>
                    <a:pt x="3989" y="12228"/>
                  </a:lnTo>
                  <a:cubicBezTo>
                    <a:pt x="2334" y="12252"/>
                    <a:pt x="1000" y="13597"/>
                    <a:pt x="1000" y="15252"/>
                  </a:cubicBezTo>
                  <a:lnTo>
                    <a:pt x="1000" y="17740"/>
                  </a:lnTo>
                  <a:lnTo>
                    <a:pt x="1250" y="17740"/>
                  </a:lnTo>
                  <a:lnTo>
                    <a:pt x="1250" y="18276"/>
                  </a:lnTo>
                  <a:cubicBezTo>
                    <a:pt x="536" y="18407"/>
                    <a:pt x="0" y="19038"/>
                    <a:pt x="0" y="19776"/>
                  </a:cubicBezTo>
                  <a:lnTo>
                    <a:pt x="619" y="19776"/>
                  </a:lnTo>
                  <a:cubicBezTo>
                    <a:pt x="619" y="19276"/>
                    <a:pt x="1036" y="18860"/>
                    <a:pt x="1536" y="18860"/>
                  </a:cubicBezTo>
                  <a:cubicBezTo>
                    <a:pt x="2036" y="18860"/>
                    <a:pt x="2453" y="19276"/>
                    <a:pt x="2453" y="19776"/>
                  </a:cubicBezTo>
                  <a:lnTo>
                    <a:pt x="3072" y="19776"/>
                  </a:lnTo>
                  <a:cubicBezTo>
                    <a:pt x="3072" y="19038"/>
                    <a:pt x="2536" y="18407"/>
                    <a:pt x="1822" y="18276"/>
                  </a:cubicBezTo>
                  <a:lnTo>
                    <a:pt x="1822" y="17740"/>
                  </a:lnTo>
                  <a:lnTo>
                    <a:pt x="2001" y="17740"/>
                  </a:lnTo>
                  <a:lnTo>
                    <a:pt x="2001" y="15252"/>
                  </a:lnTo>
                  <a:cubicBezTo>
                    <a:pt x="2001" y="14133"/>
                    <a:pt x="2905" y="13240"/>
                    <a:pt x="4013" y="13240"/>
                  </a:cubicBezTo>
                  <a:lnTo>
                    <a:pt x="4191" y="13240"/>
                  </a:lnTo>
                  <a:cubicBezTo>
                    <a:pt x="4382" y="13669"/>
                    <a:pt x="4799" y="13966"/>
                    <a:pt x="5287" y="14014"/>
                  </a:cubicBezTo>
                  <a:lnTo>
                    <a:pt x="5287" y="16347"/>
                  </a:lnTo>
                  <a:lnTo>
                    <a:pt x="5287" y="18419"/>
                  </a:lnTo>
                  <a:lnTo>
                    <a:pt x="7656" y="18419"/>
                  </a:lnTo>
                  <a:cubicBezTo>
                    <a:pt x="8097" y="19241"/>
                    <a:pt x="8811" y="19907"/>
                    <a:pt x="9680" y="20300"/>
                  </a:cubicBezTo>
                  <a:cubicBezTo>
                    <a:pt x="9144" y="20610"/>
                    <a:pt x="8549" y="20955"/>
                    <a:pt x="7977" y="21300"/>
                  </a:cubicBezTo>
                  <a:cubicBezTo>
                    <a:pt x="7966" y="21300"/>
                    <a:pt x="7954" y="21312"/>
                    <a:pt x="7954" y="21312"/>
                  </a:cubicBezTo>
                  <a:cubicBezTo>
                    <a:pt x="7823" y="21396"/>
                    <a:pt x="7692" y="21467"/>
                    <a:pt x="7561" y="21550"/>
                  </a:cubicBezTo>
                  <a:lnTo>
                    <a:pt x="7549" y="21550"/>
                  </a:lnTo>
                  <a:cubicBezTo>
                    <a:pt x="7251" y="21729"/>
                    <a:pt x="6965" y="21908"/>
                    <a:pt x="6704" y="22074"/>
                  </a:cubicBezTo>
                  <a:lnTo>
                    <a:pt x="6692" y="22086"/>
                  </a:lnTo>
                  <a:cubicBezTo>
                    <a:pt x="6632" y="22122"/>
                    <a:pt x="6573" y="22158"/>
                    <a:pt x="6513" y="22193"/>
                  </a:cubicBezTo>
                  <a:cubicBezTo>
                    <a:pt x="6501" y="22205"/>
                    <a:pt x="6489" y="22205"/>
                    <a:pt x="6489" y="22217"/>
                  </a:cubicBezTo>
                  <a:cubicBezTo>
                    <a:pt x="6430" y="22253"/>
                    <a:pt x="6370" y="22289"/>
                    <a:pt x="6311" y="22324"/>
                  </a:cubicBezTo>
                  <a:lnTo>
                    <a:pt x="6275" y="22348"/>
                  </a:lnTo>
                  <a:cubicBezTo>
                    <a:pt x="6227" y="22384"/>
                    <a:pt x="6168" y="22420"/>
                    <a:pt x="6120" y="22443"/>
                  </a:cubicBezTo>
                  <a:cubicBezTo>
                    <a:pt x="6108" y="22455"/>
                    <a:pt x="6108" y="22455"/>
                    <a:pt x="6096" y="22467"/>
                  </a:cubicBezTo>
                  <a:cubicBezTo>
                    <a:pt x="6037" y="22503"/>
                    <a:pt x="5989" y="22539"/>
                    <a:pt x="5942" y="22574"/>
                  </a:cubicBezTo>
                  <a:cubicBezTo>
                    <a:pt x="5537" y="22836"/>
                    <a:pt x="5287" y="23039"/>
                    <a:pt x="5287" y="23110"/>
                  </a:cubicBezTo>
                  <a:lnTo>
                    <a:pt x="5287" y="23920"/>
                  </a:lnTo>
                  <a:cubicBezTo>
                    <a:pt x="5287" y="24265"/>
                    <a:pt x="5572" y="24551"/>
                    <a:pt x="5918" y="24551"/>
                  </a:cubicBezTo>
                  <a:lnTo>
                    <a:pt x="6263" y="24551"/>
                  </a:lnTo>
                  <a:lnTo>
                    <a:pt x="6263" y="25503"/>
                  </a:lnTo>
                  <a:cubicBezTo>
                    <a:pt x="6263" y="25813"/>
                    <a:pt x="6513" y="26075"/>
                    <a:pt x="6834" y="26075"/>
                  </a:cubicBezTo>
                  <a:cubicBezTo>
                    <a:pt x="7144" y="26075"/>
                    <a:pt x="7406" y="25813"/>
                    <a:pt x="7406" y="25503"/>
                  </a:cubicBezTo>
                  <a:lnTo>
                    <a:pt x="7406" y="24551"/>
                  </a:lnTo>
                  <a:lnTo>
                    <a:pt x="8585" y="24551"/>
                  </a:lnTo>
                  <a:lnTo>
                    <a:pt x="8585" y="25503"/>
                  </a:lnTo>
                  <a:cubicBezTo>
                    <a:pt x="8585" y="25813"/>
                    <a:pt x="8835" y="26075"/>
                    <a:pt x="9156" y="26075"/>
                  </a:cubicBezTo>
                  <a:cubicBezTo>
                    <a:pt x="9478" y="26075"/>
                    <a:pt x="9728" y="25813"/>
                    <a:pt x="9728" y="25503"/>
                  </a:cubicBezTo>
                  <a:lnTo>
                    <a:pt x="9728" y="24551"/>
                  </a:lnTo>
                  <a:lnTo>
                    <a:pt x="10906" y="24551"/>
                  </a:lnTo>
                  <a:lnTo>
                    <a:pt x="10906" y="25503"/>
                  </a:lnTo>
                  <a:cubicBezTo>
                    <a:pt x="10906" y="25813"/>
                    <a:pt x="11168" y="26075"/>
                    <a:pt x="11478" y="26075"/>
                  </a:cubicBezTo>
                  <a:cubicBezTo>
                    <a:pt x="11799" y="26075"/>
                    <a:pt x="12049" y="25813"/>
                    <a:pt x="12049" y="25503"/>
                  </a:cubicBezTo>
                  <a:lnTo>
                    <a:pt x="12049" y="24551"/>
                  </a:lnTo>
                  <a:lnTo>
                    <a:pt x="13228" y="24551"/>
                  </a:lnTo>
                  <a:lnTo>
                    <a:pt x="13228" y="25503"/>
                  </a:lnTo>
                  <a:cubicBezTo>
                    <a:pt x="13228" y="25813"/>
                    <a:pt x="13490" y="26075"/>
                    <a:pt x="13800" y="26075"/>
                  </a:cubicBezTo>
                  <a:cubicBezTo>
                    <a:pt x="14121" y="26075"/>
                    <a:pt x="14383" y="25813"/>
                    <a:pt x="14383" y="25503"/>
                  </a:cubicBezTo>
                  <a:lnTo>
                    <a:pt x="14383" y="24551"/>
                  </a:lnTo>
                  <a:lnTo>
                    <a:pt x="15562" y="24551"/>
                  </a:lnTo>
                  <a:lnTo>
                    <a:pt x="15562" y="25503"/>
                  </a:lnTo>
                  <a:cubicBezTo>
                    <a:pt x="15562" y="25813"/>
                    <a:pt x="15812" y="26075"/>
                    <a:pt x="16133" y="26075"/>
                  </a:cubicBezTo>
                  <a:cubicBezTo>
                    <a:pt x="16443" y="26075"/>
                    <a:pt x="16705" y="25813"/>
                    <a:pt x="16705" y="25503"/>
                  </a:cubicBezTo>
                  <a:lnTo>
                    <a:pt x="16705" y="24551"/>
                  </a:lnTo>
                  <a:lnTo>
                    <a:pt x="17050" y="24551"/>
                  </a:lnTo>
                  <a:cubicBezTo>
                    <a:pt x="17395" y="24551"/>
                    <a:pt x="17669" y="24265"/>
                    <a:pt x="17669" y="23920"/>
                  </a:cubicBezTo>
                  <a:lnTo>
                    <a:pt x="17669" y="23110"/>
                  </a:lnTo>
                  <a:cubicBezTo>
                    <a:pt x="17669" y="23039"/>
                    <a:pt x="17419" y="22836"/>
                    <a:pt x="17026" y="22574"/>
                  </a:cubicBezTo>
                  <a:cubicBezTo>
                    <a:pt x="16967" y="22539"/>
                    <a:pt x="16919" y="22503"/>
                    <a:pt x="16860" y="22467"/>
                  </a:cubicBezTo>
                  <a:cubicBezTo>
                    <a:pt x="16860" y="22455"/>
                    <a:pt x="16848" y="22455"/>
                    <a:pt x="16848" y="22455"/>
                  </a:cubicBezTo>
                  <a:cubicBezTo>
                    <a:pt x="16788" y="22420"/>
                    <a:pt x="16729" y="22384"/>
                    <a:pt x="16669" y="22336"/>
                  </a:cubicBezTo>
                  <a:cubicBezTo>
                    <a:pt x="16669" y="22336"/>
                    <a:pt x="16657" y="22336"/>
                    <a:pt x="16657" y="22324"/>
                  </a:cubicBezTo>
                  <a:cubicBezTo>
                    <a:pt x="16598" y="22289"/>
                    <a:pt x="16526" y="22253"/>
                    <a:pt x="16467" y="22205"/>
                  </a:cubicBezTo>
                  <a:cubicBezTo>
                    <a:pt x="16407" y="22170"/>
                    <a:pt x="16336" y="22122"/>
                    <a:pt x="16264" y="22086"/>
                  </a:cubicBezTo>
                  <a:cubicBezTo>
                    <a:pt x="16264" y="22086"/>
                    <a:pt x="16264" y="22074"/>
                    <a:pt x="16252" y="22074"/>
                  </a:cubicBezTo>
                  <a:cubicBezTo>
                    <a:pt x="15990" y="21908"/>
                    <a:pt x="15705" y="21741"/>
                    <a:pt x="15407" y="21562"/>
                  </a:cubicBezTo>
                  <a:cubicBezTo>
                    <a:pt x="15407" y="21550"/>
                    <a:pt x="15407" y="21550"/>
                    <a:pt x="15395" y="21550"/>
                  </a:cubicBezTo>
                  <a:cubicBezTo>
                    <a:pt x="15264" y="21479"/>
                    <a:pt x="15145" y="21396"/>
                    <a:pt x="15014" y="21324"/>
                  </a:cubicBezTo>
                  <a:cubicBezTo>
                    <a:pt x="15002" y="21312"/>
                    <a:pt x="14990" y="21300"/>
                    <a:pt x="14978" y="21300"/>
                  </a:cubicBezTo>
                  <a:cubicBezTo>
                    <a:pt x="14859" y="21229"/>
                    <a:pt x="14728" y="21158"/>
                    <a:pt x="14609" y="21086"/>
                  </a:cubicBezTo>
                  <a:lnTo>
                    <a:pt x="14585" y="21062"/>
                  </a:lnTo>
                  <a:cubicBezTo>
                    <a:pt x="14133" y="20800"/>
                    <a:pt x="13692" y="20538"/>
                    <a:pt x="13276" y="20300"/>
                  </a:cubicBezTo>
                  <a:cubicBezTo>
                    <a:pt x="14145" y="19907"/>
                    <a:pt x="14859" y="19241"/>
                    <a:pt x="15300" y="18419"/>
                  </a:cubicBezTo>
                  <a:lnTo>
                    <a:pt x="17669" y="18419"/>
                  </a:lnTo>
                  <a:lnTo>
                    <a:pt x="17669" y="16347"/>
                  </a:lnTo>
                  <a:lnTo>
                    <a:pt x="17669" y="14014"/>
                  </a:lnTo>
                  <a:cubicBezTo>
                    <a:pt x="18157" y="13978"/>
                    <a:pt x="18574" y="13669"/>
                    <a:pt x="18765" y="13240"/>
                  </a:cubicBezTo>
                  <a:lnTo>
                    <a:pt x="18943" y="13240"/>
                  </a:lnTo>
                  <a:cubicBezTo>
                    <a:pt x="20062" y="13240"/>
                    <a:pt x="20955" y="14145"/>
                    <a:pt x="20955" y="15252"/>
                  </a:cubicBezTo>
                  <a:lnTo>
                    <a:pt x="20955" y="17752"/>
                  </a:lnTo>
                  <a:lnTo>
                    <a:pt x="21134" y="17752"/>
                  </a:lnTo>
                  <a:lnTo>
                    <a:pt x="21134" y="18276"/>
                  </a:lnTo>
                  <a:cubicBezTo>
                    <a:pt x="20420" y="18419"/>
                    <a:pt x="19884" y="19038"/>
                    <a:pt x="19884" y="19776"/>
                  </a:cubicBezTo>
                  <a:lnTo>
                    <a:pt x="20503" y="19776"/>
                  </a:lnTo>
                  <a:cubicBezTo>
                    <a:pt x="20503" y="19276"/>
                    <a:pt x="20920" y="18872"/>
                    <a:pt x="21420" y="18872"/>
                  </a:cubicBezTo>
                  <a:cubicBezTo>
                    <a:pt x="21920" y="18872"/>
                    <a:pt x="22336" y="19276"/>
                    <a:pt x="22336" y="19776"/>
                  </a:cubicBezTo>
                  <a:lnTo>
                    <a:pt x="22956" y="19776"/>
                  </a:lnTo>
                  <a:cubicBezTo>
                    <a:pt x="22956" y="19038"/>
                    <a:pt x="22420" y="18407"/>
                    <a:pt x="21717" y="18276"/>
                  </a:cubicBezTo>
                  <a:lnTo>
                    <a:pt x="21717" y="17740"/>
                  </a:lnTo>
                  <a:lnTo>
                    <a:pt x="21967" y="17740"/>
                  </a:lnTo>
                  <a:lnTo>
                    <a:pt x="21967" y="15252"/>
                  </a:lnTo>
                  <a:cubicBezTo>
                    <a:pt x="21967" y="13597"/>
                    <a:pt x="20634" y="12252"/>
                    <a:pt x="18979" y="12228"/>
                  </a:cubicBezTo>
                  <a:lnTo>
                    <a:pt x="18812" y="12228"/>
                  </a:lnTo>
                  <a:cubicBezTo>
                    <a:pt x="18634" y="11752"/>
                    <a:pt x="18193" y="11406"/>
                    <a:pt x="17669" y="11359"/>
                  </a:cubicBezTo>
                  <a:lnTo>
                    <a:pt x="17669" y="8418"/>
                  </a:lnTo>
                  <a:cubicBezTo>
                    <a:pt x="18193" y="8382"/>
                    <a:pt x="18634" y="8025"/>
                    <a:pt x="18812" y="7549"/>
                  </a:cubicBezTo>
                  <a:lnTo>
                    <a:pt x="18979" y="7549"/>
                  </a:lnTo>
                  <a:cubicBezTo>
                    <a:pt x="20622" y="7537"/>
                    <a:pt x="21967" y="6191"/>
                    <a:pt x="21967" y="4536"/>
                  </a:cubicBezTo>
                  <a:lnTo>
                    <a:pt x="21967" y="2036"/>
                  </a:lnTo>
                  <a:lnTo>
                    <a:pt x="21717" y="2036"/>
                  </a:lnTo>
                  <a:lnTo>
                    <a:pt x="21717" y="1512"/>
                  </a:lnTo>
                  <a:cubicBezTo>
                    <a:pt x="22420" y="1369"/>
                    <a:pt x="22956" y="750"/>
                    <a:pt x="22956" y="0"/>
                  </a:cubicBezTo>
                  <a:lnTo>
                    <a:pt x="22336" y="0"/>
                  </a:lnTo>
                  <a:cubicBezTo>
                    <a:pt x="22336" y="512"/>
                    <a:pt x="21932" y="917"/>
                    <a:pt x="21420" y="917"/>
                  </a:cubicBezTo>
                  <a:cubicBezTo>
                    <a:pt x="20920" y="917"/>
                    <a:pt x="20515" y="512"/>
                    <a:pt x="20515" y="0"/>
                  </a:cubicBezTo>
                  <a:lnTo>
                    <a:pt x="19896" y="0"/>
                  </a:lnTo>
                  <a:cubicBezTo>
                    <a:pt x="19896" y="750"/>
                    <a:pt x="20431" y="1369"/>
                    <a:pt x="21134" y="1512"/>
                  </a:cubicBezTo>
                  <a:lnTo>
                    <a:pt x="21134" y="2036"/>
                  </a:lnTo>
                  <a:lnTo>
                    <a:pt x="20967" y="2036"/>
                  </a:lnTo>
                  <a:lnTo>
                    <a:pt x="20967" y="4536"/>
                  </a:lnTo>
                  <a:cubicBezTo>
                    <a:pt x="20967" y="5644"/>
                    <a:pt x="20062" y="6549"/>
                    <a:pt x="18955" y="6549"/>
                  </a:cubicBezTo>
                  <a:lnTo>
                    <a:pt x="18776" y="6549"/>
                  </a:lnTo>
                  <a:cubicBezTo>
                    <a:pt x="18574" y="6120"/>
                    <a:pt x="18157" y="5810"/>
                    <a:pt x="17669" y="5775"/>
                  </a:cubicBezTo>
                  <a:lnTo>
                    <a:pt x="17669" y="4024"/>
                  </a:lnTo>
                  <a:cubicBezTo>
                    <a:pt x="17669" y="2643"/>
                    <a:pt x="16550" y="1512"/>
                    <a:pt x="15169" y="1512"/>
                  </a:cubicBezTo>
                  <a:lnTo>
                    <a:pt x="7787" y="1512"/>
                  </a:lnTo>
                  <a:cubicBezTo>
                    <a:pt x="6406" y="1512"/>
                    <a:pt x="5287" y="2643"/>
                    <a:pt x="5287" y="4024"/>
                  </a:cubicBezTo>
                  <a:lnTo>
                    <a:pt x="5287" y="5775"/>
                  </a:lnTo>
                  <a:cubicBezTo>
                    <a:pt x="4799" y="5810"/>
                    <a:pt x="4382" y="6120"/>
                    <a:pt x="4191" y="6549"/>
                  </a:cubicBezTo>
                  <a:lnTo>
                    <a:pt x="4013" y="6549"/>
                  </a:lnTo>
                  <a:cubicBezTo>
                    <a:pt x="2894" y="6549"/>
                    <a:pt x="1989" y="5644"/>
                    <a:pt x="1989" y="4536"/>
                  </a:cubicBezTo>
                  <a:lnTo>
                    <a:pt x="1989" y="2036"/>
                  </a:lnTo>
                  <a:lnTo>
                    <a:pt x="1822" y="2036"/>
                  </a:lnTo>
                  <a:lnTo>
                    <a:pt x="1822" y="1512"/>
                  </a:lnTo>
                  <a:cubicBezTo>
                    <a:pt x="2536" y="1369"/>
                    <a:pt x="3072" y="750"/>
                    <a:pt x="3072" y="0"/>
                  </a:cubicBezTo>
                  <a:lnTo>
                    <a:pt x="2453" y="0"/>
                  </a:lnTo>
                  <a:cubicBezTo>
                    <a:pt x="2453" y="512"/>
                    <a:pt x="2036" y="917"/>
                    <a:pt x="1536" y="917"/>
                  </a:cubicBezTo>
                  <a:cubicBezTo>
                    <a:pt x="1036" y="917"/>
                    <a:pt x="619" y="512"/>
                    <a:pt x="619"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 name="Google Shape;1421;p37"/>
            <p:cNvGrpSpPr/>
            <p:nvPr/>
          </p:nvGrpSpPr>
          <p:grpSpPr>
            <a:xfrm>
              <a:off x="532500" y="3321500"/>
              <a:ext cx="573900" cy="651875"/>
              <a:chOff x="532500" y="2817450"/>
              <a:chExt cx="573900" cy="651875"/>
            </a:xfrm>
          </p:grpSpPr>
          <p:sp>
            <p:nvSpPr>
              <p:cNvPr id="1422" name="Google Shape;1422;p37"/>
              <p:cNvSpPr/>
              <p:nvPr/>
            </p:nvSpPr>
            <p:spPr>
              <a:xfrm>
                <a:off x="1060825" y="2849000"/>
                <a:ext cx="14625" cy="28600"/>
              </a:xfrm>
              <a:custGeom>
                <a:avLst/>
                <a:gdLst/>
                <a:ahLst/>
                <a:cxnLst/>
                <a:rect l="l" t="t" r="r" b="b"/>
                <a:pathLst>
                  <a:path w="585" h="1144" extrusionOk="0">
                    <a:moveTo>
                      <a:pt x="1" y="0"/>
                    </a:moveTo>
                    <a:lnTo>
                      <a:pt x="1" y="1143"/>
                    </a:lnTo>
                    <a:lnTo>
                      <a:pt x="584" y="1143"/>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7"/>
              <p:cNvSpPr/>
              <p:nvPr/>
            </p:nvSpPr>
            <p:spPr>
              <a:xfrm>
                <a:off x="1029875" y="2817450"/>
                <a:ext cx="76525" cy="38425"/>
              </a:xfrm>
              <a:custGeom>
                <a:avLst/>
                <a:gdLst/>
                <a:ahLst/>
                <a:cxnLst/>
                <a:rect l="l" t="t" r="r" b="b"/>
                <a:pathLst>
                  <a:path w="3061" h="1537" extrusionOk="0">
                    <a:moveTo>
                      <a:pt x="1" y="0"/>
                    </a:moveTo>
                    <a:cubicBezTo>
                      <a:pt x="1" y="845"/>
                      <a:pt x="691" y="1536"/>
                      <a:pt x="1525" y="1536"/>
                    </a:cubicBezTo>
                    <a:cubicBezTo>
                      <a:pt x="2370" y="1536"/>
                      <a:pt x="3061" y="845"/>
                      <a:pt x="3061" y="0"/>
                    </a:cubicBezTo>
                    <a:lnTo>
                      <a:pt x="2441" y="0"/>
                    </a:lnTo>
                    <a:cubicBezTo>
                      <a:pt x="2441" y="512"/>
                      <a:pt x="2037" y="917"/>
                      <a:pt x="1525" y="917"/>
                    </a:cubicBezTo>
                    <a:cubicBezTo>
                      <a:pt x="1025" y="917"/>
                      <a:pt x="620" y="512"/>
                      <a:pt x="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7"/>
              <p:cNvSpPr/>
              <p:nvPr/>
            </p:nvSpPr>
            <p:spPr>
              <a:xfrm>
                <a:off x="962900" y="2868350"/>
                <a:ext cx="118800" cy="137825"/>
              </a:xfrm>
              <a:custGeom>
                <a:avLst/>
                <a:gdLst/>
                <a:ahLst/>
                <a:cxnLst/>
                <a:rect l="l" t="t" r="r" b="b"/>
                <a:pathLst>
                  <a:path w="4752" h="5513" extrusionOk="0">
                    <a:moveTo>
                      <a:pt x="3751" y="0"/>
                    </a:moveTo>
                    <a:lnTo>
                      <a:pt x="3751" y="2500"/>
                    </a:lnTo>
                    <a:cubicBezTo>
                      <a:pt x="3751" y="3608"/>
                      <a:pt x="2846" y="4513"/>
                      <a:pt x="1739" y="4513"/>
                    </a:cubicBezTo>
                    <a:lnTo>
                      <a:pt x="1" y="4513"/>
                    </a:lnTo>
                    <a:lnTo>
                      <a:pt x="1" y="5513"/>
                    </a:lnTo>
                    <a:lnTo>
                      <a:pt x="1763" y="5513"/>
                    </a:lnTo>
                    <a:cubicBezTo>
                      <a:pt x="3418" y="5501"/>
                      <a:pt x="4751" y="4155"/>
                      <a:pt x="4751" y="2500"/>
                    </a:cubicBezTo>
                    <a:lnTo>
                      <a:pt x="47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7"/>
              <p:cNvSpPr/>
              <p:nvPr/>
            </p:nvSpPr>
            <p:spPr>
              <a:xfrm>
                <a:off x="938200" y="2961500"/>
                <a:ext cx="66700" cy="66700"/>
              </a:xfrm>
              <a:custGeom>
                <a:avLst/>
                <a:gdLst/>
                <a:ahLst/>
                <a:cxnLst/>
                <a:rect l="l" t="t" r="r" b="b"/>
                <a:pathLst>
                  <a:path w="2668" h="2668" extrusionOk="0">
                    <a:moveTo>
                      <a:pt x="1334" y="1"/>
                    </a:moveTo>
                    <a:cubicBezTo>
                      <a:pt x="596" y="1"/>
                      <a:pt x="1" y="596"/>
                      <a:pt x="1" y="1334"/>
                    </a:cubicBezTo>
                    <a:cubicBezTo>
                      <a:pt x="1" y="2072"/>
                      <a:pt x="596" y="2668"/>
                      <a:pt x="1334" y="2668"/>
                    </a:cubicBezTo>
                    <a:cubicBezTo>
                      <a:pt x="2072" y="2668"/>
                      <a:pt x="2668" y="2072"/>
                      <a:pt x="2668" y="1334"/>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7"/>
              <p:cNvSpPr/>
              <p:nvPr/>
            </p:nvSpPr>
            <p:spPr>
              <a:xfrm>
                <a:off x="1060825" y="3252025"/>
                <a:ext cx="14625" cy="28300"/>
              </a:xfrm>
              <a:custGeom>
                <a:avLst/>
                <a:gdLst/>
                <a:ahLst/>
                <a:cxnLst/>
                <a:rect l="l" t="t" r="r" b="b"/>
                <a:pathLst>
                  <a:path w="585" h="1132" extrusionOk="0">
                    <a:moveTo>
                      <a:pt x="1" y="0"/>
                    </a:moveTo>
                    <a:lnTo>
                      <a:pt x="1" y="1131"/>
                    </a:lnTo>
                    <a:lnTo>
                      <a:pt x="584" y="1131"/>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7"/>
              <p:cNvSpPr/>
              <p:nvPr/>
            </p:nvSpPr>
            <p:spPr>
              <a:xfrm>
                <a:off x="1029875" y="3273750"/>
                <a:ext cx="76525" cy="38125"/>
              </a:xfrm>
              <a:custGeom>
                <a:avLst/>
                <a:gdLst/>
                <a:ahLst/>
                <a:cxnLst/>
                <a:rect l="l" t="t" r="r" b="b"/>
                <a:pathLst>
                  <a:path w="3061" h="1525" extrusionOk="0">
                    <a:moveTo>
                      <a:pt x="1546" y="0"/>
                    </a:moveTo>
                    <a:cubicBezTo>
                      <a:pt x="1539" y="0"/>
                      <a:pt x="1532" y="0"/>
                      <a:pt x="1525" y="0"/>
                    </a:cubicBezTo>
                    <a:cubicBezTo>
                      <a:pt x="691" y="0"/>
                      <a:pt x="1" y="679"/>
                      <a:pt x="1" y="1524"/>
                    </a:cubicBezTo>
                    <a:lnTo>
                      <a:pt x="620" y="1524"/>
                    </a:lnTo>
                    <a:cubicBezTo>
                      <a:pt x="620" y="1024"/>
                      <a:pt x="1025" y="608"/>
                      <a:pt x="1525" y="608"/>
                    </a:cubicBezTo>
                    <a:cubicBezTo>
                      <a:pt x="2037" y="608"/>
                      <a:pt x="2441" y="1024"/>
                      <a:pt x="2441" y="1524"/>
                    </a:cubicBezTo>
                    <a:lnTo>
                      <a:pt x="3061" y="1524"/>
                    </a:lnTo>
                    <a:cubicBezTo>
                      <a:pt x="3061" y="686"/>
                      <a:pt x="2382" y="0"/>
                      <a:pt x="15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7"/>
              <p:cNvSpPr/>
              <p:nvPr/>
            </p:nvSpPr>
            <p:spPr>
              <a:xfrm>
                <a:off x="962900" y="3123125"/>
                <a:ext cx="118800" cy="137850"/>
              </a:xfrm>
              <a:custGeom>
                <a:avLst/>
                <a:gdLst/>
                <a:ahLst/>
                <a:cxnLst/>
                <a:rect l="l" t="t" r="r" b="b"/>
                <a:pathLst>
                  <a:path w="4752" h="5514" extrusionOk="0">
                    <a:moveTo>
                      <a:pt x="1" y="1"/>
                    </a:moveTo>
                    <a:lnTo>
                      <a:pt x="1" y="1001"/>
                    </a:lnTo>
                    <a:lnTo>
                      <a:pt x="1739" y="1001"/>
                    </a:lnTo>
                    <a:cubicBezTo>
                      <a:pt x="2846" y="1001"/>
                      <a:pt x="3751" y="1906"/>
                      <a:pt x="3751" y="3025"/>
                    </a:cubicBezTo>
                    <a:lnTo>
                      <a:pt x="3751" y="5513"/>
                    </a:lnTo>
                    <a:lnTo>
                      <a:pt x="4751" y="5513"/>
                    </a:lnTo>
                    <a:lnTo>
                      <a:pt x="4751" y="3025"/>
                    </a:lnTo>
                    <a:cubicBezTo>
                      <a:pt x="4751" y="1370"/>
                      <a:pt x="3418" y="25"/>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7"/>
              <p:cNvSpPr/>
              <p:nvPr/>
            </p:nvSpPr>
            <p:spPr>
              <a:xfrm>
                <a:off x="938200" y="3101400"/>
                <a:ext cx="66700" cy="66400"/>
              </a:xfrm>
              <a:custGeom>
                <a:avLst/>
                <a:gdLst/>
                <a:ahLst/>
                <a:cxnLst/>
                <a:rect l="l" t="t" r="r" b="b"/>
                <a:pathLst>
                  <a:path w="2668" h="2656" extrusionOk="0">
                    <a:moveTo>
                      <a:pt x="1334" y="1"/>
                    </a:moveTo>
                    <a:cubicBezTo>
                      <a:pt x="596" y="1"/>
                      <a:pt x="1" y="596"/>
                      <a:pt x="1" y="1322"/>
                    </a:cubicBezTo>
                    <a:cubicBezTo>
                      <a:pt x="1" y="2060"/>
                      <a:pt x="596" y="2656"/>
                      <a:pt x="1334" y="2656"/>
                    </a:cubicBezTo>
                    <a:cubicBezTo>
                      <a:pt x="2072" y="2656"/>
                      <a:pt x="2668" y="2060"/>
                      <a:pt x="2668" y="1322"/>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7"/>
              <p:cNvSpPr/>
              <p:nvPr/>
            </p:nvSpPr>
            <p:spPr>
              <a:xfrm>
                <a:off x="563750" y="2849000"/>
                <a:ext cx="14300" cy="28600"/>
              </a:xfrm>
              <a:custGeom>
                <a:avLst/>
                <a:gdLst/>
                <a:ahLst/>
                <a:cxnLst/>
                <a:rect l="l" t="t" r="r" b="b"/>
                <a:pathLst>
                  <a:path w="572" h="1144" extrusionOk="0">
                    <a:moveTo>
                      <a:pt x="0" y="0"/>
                    </a:moveTo>
                    <a:lnTo>
                      <a:pt x="0" y="1143"/>
                    </a:lnTo>
                    <a:lnTo>
                      <a:pt x="572" y="1143"/>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7"/>
              <p:cNvSpPr/>
              <p:nvPr/>
            </p:nvSpPr>
            <p:spPr>
              <a:xfrm>
                <a:off x="532500" y="2817450"/>
                <a:ext cx="76825" cy="38425"/>
              </a:xfrm>
              <a:custGeom>
                <a:avLst/>
                <a:gdLst/>
                <a:ahLst/>
                <a:cxnLst/>
                <a:rect l="l" t="t" r="r" b="b"/>
                <a:pathLst>
                  <a:path w="3073" h="1537" extrusionOk="0">
                    <a:moveTo>
                      <a:pt x="0" y="0"/>
                    </a:moveTo>
                    <a:cubicBezTo>
                      <a:pt x="0" y="845"/>
                      <a:pt x="691" y="1536"/>
                      <a:pt x="1536" y="1536"/>
                    </a:cubicBezTo>
                    <a:cubicBezTo>
                      <a:pt x="2382" y="1536"/>
                      <a:pt x="3072" y="845"/>
                      <a:pt x="3072" y="0"/>
                    </a:cubicBezTo>
                    <a:lnTo>
                      <a:pt x="2453" y="0"/>
                    </a:lnTo>
                    <a:cubicBezTo>
                      <a:pt x="2453" y="512"/>
                      <a:pt x="2036" y="917"/>
                      <a:pt x="1536" y="917"/>
                    </a:cubicBezTo>
                    <a:cubicBezTo>
                      <a:pt x="1036" y="917"/>
                      <a:pt x="619" y="512"/>
                      <a:pt x="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7"/>
              <p:cNvSpPr/>
              <p:nvPr/>
            </p:nvSpPr>
            <p:spPr>
              <a:xfrm>
                <a:off x="557500" y="2868350"/>
                <a:ext cx="118500" cy="137825"/>
              </a:xfrm>
              <a:custGeom>
                <a:avLst/>
                <a:gdLst/>
                <a:ahLst/>
                <a:cxnLst/>
                <a:rect l="l" t="t" r="r" b="b"/>
                <a:pathLst>
                  <a:path w="4740" h="5513" extrusionOk="0">
                    <a:moveTo>
                      <a:pt x="0" y="0"/>
                    </a:moveTo>
                    <a:lnTo>
                      <a:pt x="0" y="2500"/>
                    </a:lnTo>
                    <a:cubicBezTo>
                      <a:pt x="0" y="4155"/>
                      <a:pt x="1334" y="5501"/>
                      <a:pt x="2989" y="5513"/>
                    </a:cubicBezTo>
                    <a:lnTo>
                      <a:pt x="4739" y="5513"/>
                    </a:lnTo>
                    <a:lnTo>
                      <a:pt x="4739" y="4513"/>
                    </a:lnTo>
                    <a:lnTo>
                      <a:pt x="3013" y="4513"/>
                    </a:lnTo>
                    <a:cubicBezTo>
                      <a:pt x="1905" y="4513"/>
                      <a:pt x="1001" y="3608"/>
                      <a:pt x="1001" y="2500"/>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7"/>
              <p:cNvSpPr/>
              <p:nvPr/>
            </p:nvSpPr>
            <p:spPr>
              <a:xfrm>
                <a:off x="634300" y="2961500"/>
                <a:ext cx="66400" cy="66700"/>
              </a:xfrm>
              <a:custGeom>
                <a:avLst/>
                <a:gdLst/>
                <a:ahLst/>
                <a:cxnLst/>
                <a:rect l="l" t="t" r="r" b="b"/>
                <a:pathLst>
                  <a:path w="2656" h="2668" extrusionOk="0">
                    <a:moveTo>
                      <a:pt x="1334" y="1"/>
                    </a:moveTo>
                    <a:cubicBezTo>
                      <a:pt x="596" y="1"/>
                      <a:pt x="0" y="596"/>
                      <a:pt x="0" y="1334"/>
                    </a:cubicBezTo>
                    <a:cubicBezTo>
                      <a:pt x="0" y="2072"/>
                      <a:pt x="596" y="2668"/>
                      <a:pt x="1334" y="2668"/>
                    </a:cubicBezTo>
                    <a:cubicBezTo>
                      <a:pt x="2060" y="2668"/>
                      <a:pt x="2655" y="2072"/>
                      <a:pt x="2655" y="1334"/>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7"/>
              <p:cNvSpPr/>
              <p:nvPr/>
            </p:nvSpPr>
            <p:spPr>
              <a:xfrm>
                <a:off x="563750" y="3252025"/>
                <a:ext cx="14300" cy="28300"/>
              </a:xfrm>
              <a:custGeom>
                <a:avLst/>
                <a:gdLst/>
                <a:ahLst/>
                <a:cxnLst/>
                <a:rect l="l" t="t" r="r" b="b"/>
                <a:pathLst>
                  <a:path w="572" h="1132" extrusionOk="0">
                    <a:moveTo>
                      <a:pt x="0" y="0"/>
                    </a:moveTo>
                    <a:lnTo>
                      <a:pt x="0" y="1131"/>
                    </a:lnTo>
                    <a:lnTo>
                      <a:pt x="572" y="1131"/>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7"/>
              <p:cNvSpPr/>
              <p:nvPr/>
            </p:nvSpPr>
            <p:spPr>
              <a:xfrm>
                <a:off x="532500" y="3273750"/>
                <a:ext cx="76825" cy="38125"/>
              </a:xfrm>
              <a:custGeom>
                <a:avLst/>
                <a:gdLst/>
                <a:ahLst/>
                <a:cxnLst/>
                <a:rect l="l" t="t" r="r" b="b"/>
                <a:pathLst>
                  <a:path w="3073" h="1525" extrusionOk="0">
                    <a:moveTo>
                      <a:pt x="1515" y="0"/>
                    </a:moveTo>
                    <a:cubicBezTo>
                      <a:pt x="679" y="0"/>
                      <a:pt x="0" y="686"/>
                      <a:pt x="0" y="1524"/>
                    </a:cubicBezTo>
                    <a:lnTo>
                      <a:pt x="619" y="1524"/>
                    </a:lnTo>
                    <a:cubicBezTo>
                      <a:pt x="619" y="1024"/>
                      <a:pt x="1036" y="608"/>
                      <a:pt x="1536" y="608"/>
                    </a:cubicBezTo>
                    <a:cubicBezTo>
                      <a:pt x="2036" y="608"/>
                      <a:pt x="2453" y="1024"/>
                      <a:pt x="2453" y="1524"/>
                    </a:cubicBezTo>
                    <a:lnTo>
                      <a:pt x="3072" y="1524"/>
                    </a:lnTo>
                    <a:cubicBezTo>
                      <a:pt x="3072" y="679"/>
                      <a:pt x="2382" y="0"/>
                      <a:pt x="1536" y="0"/>
                    </a:cubicBezTo>
                    <a:cubicBezTo>
                      <a:pt x="1529" y="0"/>
                      <a:pt x="1522" y="0"/>
                      <a:pt x="1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7"/>
              <p:cNvSpPr/>
              <p:nvPr/>
            </p:nvSpPr>
            <p:spPr>
              <a:xfrm>
                <a:off x="557500" y="3123125"/>
                <a:ext cx="118500" cy="137850"/>
              </a:xfrm>
              <a:custGeom>
                <a:avLst/>
                <a:gdLst/>
                <a:ahLst/>
                <a:cxnLst/>
                <a:rect l="l" t="t" r="r" b="b"/>
                <a:pathLst>
                  <a:path w="4740" h="5514" extrusionOk="0">
                    <a:moveTo>
                      <a:pt x="2989" y="1"/>
                    </a:moveTo>
                    <a:cubicBezTo>
                      <a:pt x="1334" y="25"/>
                      <a:pt x="0" y="1370"/>
                      <a:pt x="0" y="3025"/>
                    </a:cubicBezTo>
                    <a:lnTo>
                      <a:pt x="0" y="5513"/>
                    </a:lnTo>
                    <a:lnTo>
                      <a:pt x="989" y="5513"/>
                    </a:lnTo>
                    <a:lnTo>
                      <a:pt x="989" y="3025"/>
                    </a:lnTo>
                    <a:cubicBezTo>
                      <a:pt x="989" y="1906"/>
                      <a:pt x="1894" y="1001"/>
                      <a:pt x="3013" y="1001"/>
                    </a:cubicBezTo>
                    <a:lnTo>
                      <a:pt x="4739" y="1001"/>
                    </a:lnTo>
                    <a:lnTo>
                      <a:pt x="4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7"/>
              <p:cNvSpPr/>
              <p:nvPr/>
            </p:nvSpPr>
            <p:spPr>
              <a:xfrm>
                <a:off x="634300" y="3101400"/>
                <a:ext cx="66400" cy="66400"/>
              </a:xfrm>
              <a:custGeom>
                <a:avLst/>
                <a:gdLst/>
                <a:ahLst/>
                <a:cxnLst/>
                <a:rect l="l" t="t" r="r" b="b"/>
                <a:pathLst>
                  <a:path w="2656" h="2656" extrusionOk="0">
                    <a:moveTo>
                      <a:pt x="1334" y="1"/>
                    </a:moveTo>
                    <a:cubicBezTo>
                      <a:pt x="596" y="1"/>
                      <a:pt x="0" y="596"/>
                      <a:pt x="0" y="1322"/>
                    </a:cubicBezTo>
                    <a:cubicBezTo>
                      <a:pt x="0" y="2060"/>
                      <a:pt x="596" y="2656"/>
                      <a:pt x="1334" y="2656"/>
                    </a:cubicBezTo>
                    <a:cubicBezTo>
                      <a:pt x="2060" y="2656"/>
                      <a:pt x="2655" y="2060"/>
                      <a:pt x="2655" y="1322"/>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7"/>
              <p:cNvSpPr/>
              <p:nvPr/>
            </p:nvSpPr>
            <p:spPr>
              <a:xfrm>
                <a:off x="664650" y="3299050"/>
                <a:ext cx="309600" cy="132175"/>
              </a:xfrm>
              <a:custGeom>
                <a:avLst/>
                <a:gdLst/>
                <a:ahLst/>
                <a:cxnLst/>
                <a:rect l="l" t="t" r="r" b="b"/>
                <a:pathLst>
                  <a:path w="12384" h="5287" extrusionOk="0">
                    <a:moveTo>
                      <a:pt x="6192" y="0"/>
                    </a:moveTo>
                    <a:cubicBezTo>
                      <a:pt x="6192" y="0"/>
                      <a:pt x="1" y="3489"/>
                      <a:pt x="1" y="3846"/>
                    </a:cubicBezTo>
                    <a:lnTo>
                      <a:pt x="1" y="4656"/>
                    </a:lnTo>
                    <a:cubicBezTo>
                      <a:pt x="1" y="5001"/>
                      <a:pt x="286" y="5287"/>
                      <a:pt x="632" y="5287"/>
                    </a:cubicBezTo>
                    <a:lnTo>
                      <a:pt x="11764" y="5287"/>
                    </a:lnTo>
                    <a:cubicBezTo>
                      <a:pt x="12109" y="5287"/>
                      <a:pt x="12383" y="5001"/>
                      <a:pt x="12383" y="4656"/>
                    </a:cubicBezTo>
                    <a:lnTo>
                      <a:pt x="12383" y="3846"/>
                    </a:lnTo>
                    <a:cubicBezTo>
                      <a:pt x="12383" y="3501"/>
                      <a:pt x="6192" y="0"/>
                      <a:pt x="6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7"/>
              <p:cNvSpPr/>
              <p:nvPr/>
            </p:nvSpPr>
            <p:spPr>
              <a:xfrm>
                <a:off x="710800" y="3225825"/>
                <a:ext cx="217600" cy="108975"/>
              </a:xfrm>
              <a:custGeom>
                <a:avLst/>
                <a:gdLst/>
                <a:ahLst/>
                <a:cxnLst/>
                <a:rect l="l" t="t" r="r" b="b"/>
                <a:pathLst>
                  <a:path w="8704" h="4359" extrusionOk="0">
                    <a:moveTo>
                      <a:pt x="0" y="0"/>
                    </a:moveTo>
                    <a:cubicBezTo>
                      <a:pt x="0" y="2406"/>
                      <a:pt x="1941" y="4358"/>
                      <a:pt x="4346" y="4358"/>
                    </a:cubicBezTo>
                    <a:cubicBezTo>
                      <a:pt x="6751" y="4358"/>
                      <a:pt x="8704" y="2406"/>
                      <a:pt x="8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7"/>
              <p:cNvSpPr/>
              <p:nvPr/>
            </p:nvSpPr>
            <p:spPr>
              <a:xfrm>
                <a:off x="664650" y="2855250"/>
                <a:ext cx="309600" cy="422700"/>
              </a:xfrm>
              <a:custGeom>
                <a:avLst/>
                <a:gdLst/>
                <a:ahLst/>
                <a:cxnLst/>
                <a:rect l="l" t="t" r="r" b="b"/>
                <a:pathLst>
                  <a:path w="12384" h="16908" extrusionOk="0">
                    <a:moveTo>
                      <a:pt x="2501" y="0"/>
                    </a:moveTo>
                    <a:cubicBezTo>
                      <a:pt x="1120" y="0"/>
                      <a:pt x="1" y="1131"/>
                      <a:pt x="1" y="2512"/>
                    </a:cubicBezTo>
                    <a:lnTo>
                      <a:pt x="1" y="4572"/>
                    </a:lnTo>
                    <a:lnTo>
                      <a:pt x="1" y="14835"/>
                    </a:lnTo>
                    <a:lnTo>
                      <a:pt x="1" y="16907"/>
                    </a:lnTo>
                    <a:lnTo>
                      <a:pt x="12383" y="16907"/>
                    </a:lnTo>
                    <a:lnTo>
                      <a:pt x="12383" y="14835"/>
                    </a:lnTo>
                    <a:lnTo>
                      <a:pt x="12383" y="4572"/>
                    </a:lnTo>
                    <a:lnTo>
                      <a:pt x="12383" y="2512"/>
                    </a:lnTo>
                    <a:cubicBezTo>
                      <a:pt x="12383" y="1131"/>
                      <a:pt x="11264" y="0"/>
                      <a:pt x="9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7"/>
              <p:cNvSpPr/>
              <p:nvPr/>
            </p:nvSpPr>
            <p:spPr>
              <a:xfrm>
                <a:off x="915575" y="3399950"/>
                <a:ext cx="40200" cy="31275"/>
              </a:xfrm>
              <a:custGeom>
                <a:avLst/>
                <a:gdLst/>
                <a:ahLst/>
                <a:cxnLst/>
                <a:rect l="l" t="t" r="r" b="b"/>
                <a:pathLst>
                  <a:path w="1608" h="1251" extrusionOk="0">
                    <a:moveTo>
                      <a:pt x="572" y="1"/>
                    </a:moveTo>
                    <a:cubicBezTo>
                      <a:pt x="251" y="1"/>
                      <a:pt x="1" y="251"/>
                      <a:pt x="1" y="560"/>
                    </a:cubicBezTo>
                    <a:lnTo>
                      <a:pt x="1" y="1251"/>
                    </a:lnTo>
                    <a:lnTo>
                      <a:pt x="1608" y="1251"/>
                    </a:lnTo>
                    <a:lnTo>
                      <a:pt x="1608" y="560"/>
                    </a:lnTo>
                    <a:cubicBezTo>
                      <a:pt x="1608" y="251"/>
                      <a:pt x="1358"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7"/>
              <p:cNvSpPr/>
              <p:nvPr/>
            </p:nvSpPr>
            <p:spPr>
              <a:xfrm>
                <a:off x="857525" y="3399950"/>
                <a:ext cx="40225" cy="31275"/>
              </a:xfrm>
              <a:custGeom>
                <a:avLst/>
                <a:gdLst/>
                <a:ahLst/>
                <a:cxnLst/>
                <a:rect l="l" t="t" r="r" b="b"/>
                <a:pathLst>
                  <a:path w="1609" h="1251" extrusionOk="0">
                    <a:moveTo>
                      <a:pt x="561"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7"/>
              <p:cNvSpPr/>
              <p:nvPr/>
            </p:nvSpPr>
            <p:spPr>
              <a:xfrm>
                <a:off x="683100" y="3399950"/>
                <a:ext cx="40225" cy="31275"/>
              </a:xfrm>
              <a:custGeom>
                <a:avLst/>
                <a:gdLst/>
                <a:ahLst/>
                <a:cxnLst/>
                <a:rect l="l" t="t" r="r" b="b"/>
                <a:pathLst>
                  <a:path w="1609" h="1251" extrusionOk="0">
                    <a:moveTo>
                      <a:pt x="572"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7"/>
              <p:cNvSpPr/>
              <p:nvPr/>
            </p:nvSpPr>
            <p:spPr>
              <a:xfrm>
                <a:off x="741450" y="3399950"/>
                <a:ext cx="40200" cy="31275"/>
              </a:xfrm>
              <a:custGeom>
                <a:avLst/>
                <a:gdLst/>
                <a:ahLst/>
                <a:cxnLst/>
                <a:rect l="l" t="t" r="r" b="b"/>
                <a:pathLst>
                  <a:path w="1608" h="1251" extrusionOk="0">
                    <a:moveTo>
                      <a:pt x="560" y="1"/>
                    </a:moveTo>
                    <a:cubicBezTo>
                      <a:pt x="251" y="1"/>
                      <a:pt x="0" y="251"/>
                      <a:pt x="0" y="560"/>
                    </a:cubicBezTo>
                    <a:lnTo>
                      <a:pt x="0" y="1251"/>
                    </a:lnTo>
                    <a:lnTo>
                      <a:pt x="1608" y="1251"/>
                    </a:lnTo>
                    <a:lnTo>
                      <a:pt x="1608" y="560"/>
                    </a:lnTo>
                    <a:cubicBezTo>
                      <a:pt x="1608" y="251"/>
                      <a:pt x="1346"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7"/>
              <p:cNvSpPr/>
              <p:nvPr/>
            </p:nvSpPr>
            <p:spPr>
              <a:xfrm>
                <a:off x="799500" y="3399950"/>
                <a:ext cx="40200" cy="31275"/>
              </a:xfrm>
              <a:custGeom>
                <a:avLst/>
                <a:gdLst/>
                <a:ahLst/>
                <a:cxnLst/>
                <a:rect l="l" t="t" r="r" b="b"/>
                <a:pathLst>
                  <a:path w="1608" h="1251" extrusionOk="0">
                    <a:moveTo>
                      <a:pt x="560" y="1"/>
                    </a:moveTo>
                    <a:cubicBezTo>
                      <a:pt x="250" y="1"/>
                      <a:pt x="0" y="251"/>
                      <a:pt x="0" y="560"/>
                    </a:cubicBezTo>
                    <a:lnTo>
                      <a:pt x="0" y="1251"/>
                    </a:lnTo>
                    <a:lnTo>
                      <a:pt x="1608" y="1251"/>
                    </a:lnTo>
                    <a:lnTo>
                      <a:pt x="1608" y="560"/>
                    </a:lnTo>
                    <a:cubicBezTo>
                      <a:pt x="1608" y="251"/>
                      <a:pt x="1358"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7"/>
              <p:cNvSpPr/>
              <p:nvPr/>
            </p:nvSpPr>
            <p:spPr>
              <a:xfrm>
                <a:off x="68905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7"/>
              <p:cNvSpPr/>
              <p:nvPr/>
            </p:nvSpPr>
            <p:spPr>
              <a:xfrm>
                <a:off x="74710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94" y="2322"/>
                      <a:pt x="1144" y="2060"/>
                      <a:pt x="1144" y="1750"/>
                    </a:cubicBezTo>
                    <a:lnTo>
                      <a:pt x="1144" y="583"/>
                    </a:lnTo>
                    <a:cubicBezTo>
                      <a:pt x="1144" y="262"/>
                      <a:pt x="89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7"/>
              <p:cNvSpPr/>
              <p:nvPr/>
            </p:nvSpPr>
            <p:spPr>
              <a:xfrm>
                <a:off x="805150" y="3411275"/>
                <a:ext cx="28600" cy="58050"/>
              </a:xfrm>
              <a:custGeom>
                <a:avLst/>
                <a:gdLst/>
                <a:ahLst/>
                <a:cxnLst/>
                <a:rect l="l" t="t" r="r" b="b"/>
                <a:pathLst>
                  <a:path w="1144" h="2322" extrusionOk="0">
                    <a:moveTo>
                      <a:pt x="572" y="0"/>
                    </a:moveTo>
                    <a:cubicBezTo>
                      <a:pt x="262" y="0"/>
                      <a:pt x="0" y="262"/>
                      <a:pt x="0" y="583"/>
                    </a:cubicBezTo>
                    <a:lnTo>
                      <a:pt x="0" y="1750"/>
                    </a:lnTo>
                    <a:cubicBezTo>
                      <a:pt x="0" y="2060"/>
                      <a:pt x="262" y="2322"/>
                      <a:pt x="572" y="2322"/>
                    </a:cubicBezTo>
                    <a:cubicBezTo>
                      <a:pt x="893" y="2322"/>
                      <a:pt x="1143" y="2060"/>
                      <a:pt x="1143" y="1750"/>
                    </a:cubicBezTo>
                    <a:lnTo>
                      <a:pt x="1143" y="583"/>
                    </a:lnTo>
                    <a:cubicBezTo>
                      <a:pt x="1143" y="262"/>
                      <a:pt x="893"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7"/>
              <p:cNvSpPr/>
              <p:nvPr/>
            </p:nvSpPr>
            <p:spPr>
              <a:xfrm>
                <a:off x="863200" y="3411275"/>
                <a:ext cx="28900" cy="58050"/>
              </a:xfrm>
              <a:custGeom>
                <a:avLst/>
                <a:gdLst/>
                <a:ahLst/>
                <a:cxnLst/>
                <a:rect l="l" t="t" r="r" b="b"/>
                <a:pathLst>
                  <a:path w="1156" h="2322" extrusionOk="0">
                    <a:moveTo>
                      <a:pt x="584" y="0"/>
                    </a:moveTo>
                    <a:cubicBezTo>
                      <a:pt x="262" y="0"/>
                      <a:pt x="0" y="262"/>
                      <a:pt x="0" y="583"/>
                    </a:cubicBezTo>
                    <a:lnTo>
                      <a:pt x="0" y="1750"/>
                    </a:lnTo>
                    <a:cubicBezTo>
                      <a:pt x="0" y="2060"/>
                      <a:pt x="262" y="2322"/>
                      <a:pt x="584" y="2322"/>
                    </a:cubicBezTo>
                    <a:cubicBezTo>
                      <a:pt x="893" y="2322"/>
                      <a:pt x="1155" y="2060"/>
                      <a:pt x="1155" y="1750"/>
                    </a:cubicBezTo>
                    <a:lnTo>
                      <a:pt x="1155" y="583"/>
                    </a:lnTo>
                    <a:cubicBezTo>
                      <a:pt x="1155" y="262"/>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7"/>
              <p:cNvSpPr/>
              <p:nvPr/>
            </p:nvSpPr>
            <p:spPr>
              <a:xfrm>
                <a:off x="921525"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7"/>
              <p:cNvSpPr/>
              <p:nvPr/>
            </p:nvSpPr>
            <p:spPr>
              <a:xfrm>
                <a:off x="681025" y="3369300"/>
                <a:ext cx="277150" cy="12525"/>
              </a:xfrm>
              <a:custGeom>
                <a:avLst/>
                <a:gdLst/>
                <a:ahLst/>
                <a:cxnLst/>
                <a:rect l="l" t="t" r="r" b="b"/>
                <a:pathLst>
                  <a:path w="11086" h="501" extrusionOk="0">
                    <a:moveTo>
                      <a:pt x="763" y="0"/>
                    </a:moveTo>
                    <a:cubicBezTo>
                      <a:pt x="477" y="179"/>
                      <a:pt x="215" y="346"/>
                      <a:pt x="1" y="500"/>
                    </a:cubicBezTo>
                    <a:lnTo>
                      <a:pt x="11085" y="500"/>
                    </a:lnTo>
                    <a:cubicBezTo>
                      <a:pt x="10859" y="346"/>
                      <a:pt x="10609" y="179"/>
                      <a:pt x="10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7"/>
              <p:cNvSpPr/>
              <p:nvPr/>
            </p:nvSpPr>
            <p:spPr>
              <a:xfrm>
                <a:off x="721200" y="3344000"/>
                <a:ext cx="196775" cy="12225"/>
              </a:xfrm>
              <a:custGeom>
                <a:avLst/>
                <a:gdLst/>
                <a:ahLst/>
                <a:cxnLst/>
                <a:rect l="l" t="t" r="r" b="b"/>
                <a:pathLst>
                  <a:path w="7871" h="489" extrusionOk="0">
                    <a:moveTo>
                      <a:pt x="834" y="0"/>
                    </a:moveTo>
                    <a:cubicBezTo>
                      <a:pt x="549" y="167"/>
                      <a:pt x="275" y="334"/>
                      <a:pt x="1" y="488"/>
                    </a:cubicBezTo>
                    <a:lnTo>
                      <a:pt x="7871" y="488"/>
                    </a:lnTo>
                    <a:cubicBezTo>
                      <a:pt x="7597" y="334"/>
                      <a:pt x="7311" y="167"/>
                      <a:pt x="7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7"/>
              <p:cNvSpPr/>
              <p:nvPr/>
            </p:nvSpPr>
            <p:spPr>
              <a:xfrm>
                <a:off x="738475" y="2930550"/>
                <a:ext cx="161950" cy="161950"/>
              </a:xfrm>
              <a:custGeom>
                <a:avLst/>
                <a:gdLst/>
                <a:ahLst/>
                <a:cxnLst/>
                <a:rect l="l" t="t" r="r" b="b"/>
                <a:pathLst>
                  <a:path w="6478" h="6478" extrusionOk="0">
                    <a:moveTo>
                      <a:pt x="3239" y="0"/>
                    </a:moveTo>
                    <a:cubicBezTo>
                      <a:pt x="1453" y="0"/>
                      <a:pt x="0" y="1441"/>
                      <a:pt x="0" y="3239"/>
                    </a:cubicBezTo>
                    <a:cubicBezTo>
                      <a:pt x="0" y="5025"/>
                      <a:pt x="1453" y="6477"/>
                      <a:pt x="3239" y="6477"/>
                    </a:cubicBezTo>
                    <a:cubicBezTo>
                      <a:pt x="5037" y="6477"/>
                      <a:pt x="6477" y="5025"/>
                      <a:pt x="6477" y="3239"/>
                    </a:cubicBezTo>
                    <a:cubicBezTo>
                      <a:pt x="6477" y="1441"/>
                      <a:pt x="5037"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7"/>
              <p:cNvSpPr/>
              <p:nvPr/>
            </p:nvSpPr>
            <p:spPr>
              <a:xfrm>
                <a:off x="839075" y="2964175"/>
                <a:ext cx="23550" cy="23850"/>
              </a:xfrm>
              <a:custGeom>
                <a:avLst/>
                <a:gdLst/>
                <a:ahLst/>
                <a:cxnLst/>
                <a:rect l="l" t="t" r="r" b="b"/>
                <a:pathLst>
                  <a:path w="942" h="954" extrusionOk="0">
                    <a:moveTo>
                      <a:pt x="477" y="1"/>
                    </a:moveTo>
                    <a:cubicBezTo>
                      <a:pt x="203" y="1"/>
                      <a:pt x="1" y="215"/>
                      <a:pt x="1" y="477"/>
                    </a:cubicBezTo>
                    <a:cubicBezTo>
                      <a:pt x="1" y="739"/>
                      <a:pt x="215" y="953"/>
                      <a:pt x="477" y="953"/>
                    </a:cubicBezTo>
                    <a:cubicBezTo>
                      <a:pt x="739" y="953"/>
                      <a:pt x="941" y="739"/>
                      <a:pt x="941" y="477"/>
                    </a:cubicBezTo>
                    <a:cubicBezTo>
                      <a:pt x="941" y="215"/>
                      <a:pt x="739"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7"/>
              <p:cNvSpPr/>
              <p:nvPr/>
            </p:nvSpPr>
            <p:spPr>
              <a:xfrm>
                <a:off x="7203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7"/>
              <p:cNvSpPr/>
              <p:nvPr/>
            </p:nvSpPr>
            <p:spPr>
              <a:xfrm>
                <a:off x="775375" y="2876975"/>
                <a:ext cx="33375" cy="33350"/>
              </a:xfrm>
              <a:custGeom>
                <a:avLst/>
                <a:gdLst/>
                <a:ahLst/>
                <a:cxnLst/>
                <a:rect l="l" t="t" r="r" b="b"/>
                <a:pathLst>
                  <a:path w="1335" h="1334" extrusionOk="0">
                    <a:moveTo>
                      <a:pt x="668" y="0"/>
                    </a:moveTo>
                    <a:cubicBezTo>
                      <a:pt x="298" y="0"/>
                      <a:pt x="1" y="298"/>
                      <a:pt x="1" y="667"/>
                    </a:cubicBezTo>
                    <a:cubicBezTo>
                      <a:pt x="1" y="1036"/>
                      <a:pt x="298" y="1334"/>
                      <a:pt x="668" y="1334"/>
                    </a:cubicBezTo>
                    <a:cubicBezTo>
                      <a:pt x="1037" y="1334"/>
                      <a:pt x="1334" y="1036"/>
                      <a:pt x="1334" y="667"/>
                    </a:cubicBezTo>
                    <a:cubicBezTo>
                      <a:pt x="1334" y="298"/>
                      <a:pt x="1037" y="0"/>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7"/>
              <p:cNvSpPr/>
              <p:nvPr/>
            </p:nvSpPr>
            <p:spPr>
              <a:xfrm>
                <a:off x="830450" y="2876975"/>
                <a:ext cx="33075" cy="33350"/>
              </a:xfrm>
              <a:custGeom>
                <a:avLst/>
                <a:gdLst/>
                <a:ahLst/>
                <a:cxnLst/>
                <a:rect l="l" t="t" r="r" b="b"/>
                <a:pathLst>
                  <a:path w="1323" h="1334" extrusionOk="0">
                    <a:moveTo>
                      <a:pt x="667" y="0"/>
                    </a:moveTo>
                    <a:cubicBezTo>
                      <a:pt x="298" y="0"/>
                      <a:pt x="0" y="298"/>
                      <a:pt x="0" y="667"/>
                    </a:cubicBezTo>
                    <a:cubicBezTo>
                      <a:pt x="0" y="1036"/>
                      <a:pt x="298" y="1334"/>
                      <a:pt x="667" y="1334"/>
                    </a:cubicBezTo>
                    <a:cubicBezTo>
                      <a:pt x="1024" y="1334"/>
                      <a:pt x="1322" y="1036"/>
                      <a:pt x="1322" y="667"/>
                    </a:cubicBezTo>
                    <a:cubicBezTo>
                      <a:pt x="1322" y="298"/>
                      <a:pt x="1024"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7"/>
              <p:cNvSpPr/>
              <p:nvPr/>
            </p:nvSpPr>
            <p:spPr>
              <a:xfrm>
                <a:off x="8852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7"/>
              <p:cNvSpPr/>
              <p:nvPr/>
            </p:nvSpPr>
            <p:spPr>
              <a:xfrm>
                <a:off x="664650" y="2858525"/>
                <a:ext cx="309600" cy="264625"/>
              </a:xfrm>
              <a:custGeom>
                <a:avLst/>
                <a:gdLst/>
                <a:ahLst/>
                <a:cxnLst/>
                <a:rect l="l" t="t" r="r" b="b"/>
                <a:pathLst>
                  <a:path w="12384" h="10585" extrusionOk="0">
                    <a:moveTo>
                      <a:pt x="10681" y="0"/>
                    </a:moveTo>
                    <a:lnTo>
                      <a:pt x="10681" y="10240"/>
                    </a:lnTo>
                    <a:lnTo>
                      <a:pt x="1" y="10240"/>
                    </a:lnTo>
                    <a:lnTo>
                      <a:pt x="1" y="10585"/>
                    </a:lnTo>
                    <a:lnTo>
                      <a:pt x="12383" y="10585"/>
                    </a:lnTo>
                    <a:lnTo>
                      <a:pt x="12383" y="10251"/>
                    </a:lnTo>
                    <a:lnTo>
                      <a:pt x="11014" y="10251"/>
                    </a:lnTo>
                    <a:lnTo>
                      <a:pt x="11014" y="143"/>
                    </a:lnTo>
                    <a:cubicBezTo>
                      <a:pt x="10907" y="95"/>
                      <a:pt x="10788" y="48"/>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7"/>
              <p:cNvSpPr/>
              <p:nvPr/>
            </p:nvSpPr>
            <p:spPr>
              <a:xfrm>
                <a:off x="947725" y="2893050"/>
                <a:ext cx="12225" cy="12225"/>
              </a:xfrm>
              <a:custGeom>
                <a:avLst/>
                <a:gdLst/>
                <a:ahLst/>
                <a:cxnLst/>
                <a:rect l="l" t="t" r="r" b="b"/>
                <a:pathLst>
                  <a:path w="489" h="489" extrusionOk="0">
                    <a:moveTo>
                      <a:pt x="239" y="0"/>
                    </a:moveTo>
                    <a:cubicBezTo>
                      <a:pt x="108" y="0"/>
                      <a:pt x="1" y="107"/>
                      <a:pt x="1" y="238"/>
                    </a:cubicBezTo>
                    <a:cubicBezTo>
                      <a:pt x="1" y="381"/>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7"/>
              <p:cNvSpPr/>
              <p:nvPr/>
            </p:nvSpPr>
            <p:spPr>
              <a:xfrm>
                <a:off x="947725" y="2932050"/>
                <a:ext cx="12225" cy="12225"/>
              </a:xfrm>
              <a:custGeom>
                <a:avLst/>
                <a:gdLst/>
                <a:ahLst/>
                <a:cxnLst/>
                <a:rect l="l" t="t" r="r" b="b"/>
                <a:pathLst>
                  <a:path w="489" h="489" extrusionOk="0">
                    <a:moveTo>
                      <a:pt x="239" y="0"/>
                    </a:moveTo>
                    <a:cubicBezTo>
                      <a:pt x="108" y="0"/>
                      <a:pt x="1" y="107"/>
                      <a:pt x="1" y="250"/>
                    </a:cubicBezTo>
                    <a:cubicBezTo>
                      <a:pt x="1" y="381"/>
                      <a:pt x="108" y="488"/>
                      <a:pt x="239" y="488"/>
                    </a:cubicBezTo>
                    <a:cubicBezTo>
                      <a:pt x="370" y="488"/>
                      <a:pt x="489" y="381"/>
                      <a:pt x="489" y="250"/>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7"/>
              <p:cNvSpPr/>
              <p:nvPr/>
            </p:nvSpPr>
            <p:spPr>
              <a:xfrm>
                <a:off x="947725" y="2971025"/>
                <a:ext cx="12225" cy="12225"/>
              </a:xfrm>
              <a:custGeom>
                <a:avLst/>
                <a:gdLst/>
                <a:ahLst/>
                <a:cxnLst/>
                <a:rect l="l" t="t" r="r" b="b"/>
                <a:pathLst>
                  <a:path w="489" h="489" extrusionOk="0">
                    <a:moveTo>
                      <a:pt x="239" y="1"/>
                    </a:moveTo>
                    <a:cubicBezTo>
                      <a:pt x="108" y="1"/>
                      <a:pt x="1" y="108"/>
                      <a:pt x="1" y="251"/>
                    </a:cubicBezTo>
                    <a:cubicBezTo>
                      <a:pt x="1" y="382"/>
                      <a:pt x="108" y="489"/>
                      <a:pt x="239" y="489"/>
                    </a:cubicBezTo>
                    <a:cubicBezTo>
                      <a:pt x="370" y="489"/>
                      <a:pt x="489" y="382"/>
                      <a:pt x="489" y="251"/>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7"/>
              <p:cNvSpPr/>
              <p:nvPr/>
            </p:nvSpPr>
            <p:spPr>
              <a:xfrm>
                <a:off x="947725" y="3010300"/>
                <a:ext cx="12225" cy="12250"/>
              </a:xfrm>
              <a:custGeom>
                <a:avLst/>
                <a:gdLst/>
                <a:ahLst/>
                <a:cxnLst/>
                <a:rect l="l" t="t" r="r" b="b"/>
                <a:pathLst>
                  <a:path w="489" h="490" extrusionOk="0">
                    <a:moveTo>
                      <a:pt x="257" y="1"/>
                    </a:moveTo>
                    <a:cubicBezTo>
                      <a:pt x="251" y="1"/>
                      <a:pt x="245" y="1"/>
                      <a:pt x="239" y="1"/>
                    </a:cubicBezTo>
                    <a:cubicBezTo>
                      <a:pt x="108" y="1"/>
                      <a:pt x="1" y="109"/>
                      <a:pt x="1" y="239"/>
                    </a:cubicBezTo>
                    <a:cubicBezTo>
                      <a:pt x="1" y="370"/>
                      <a:pt x="108" y="490"/>
                      <a:pt x="239" y="490"/>
                    </a:cubicBezTo>
                    <a:cubicBezTo>
                      <a:pt x="370" y="490"/>
                      <a:pt x="489" y="370"/>
                      <a:pt x="489" y="239"/>
                    </a:cubicBezTo>
                    <a:cubicBezTo>
                      <a:pt x="489" y="115"/>
                      <a:pt x="380"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7"/>
              <p:cNvSpPr/>
              <p:nvPr/>
            </p:nvSpPr>
            <p:spPr>
              <a:xfrm>
                <a:off x="947725" y="3049325"/>
                <a:ext cx="12225" cy="12225"/>
              </a:xfrm>
              <a:custGeom>
                <a:avLst/>
                <a:gdLst/>
                <a:ahLst/>
                <a:cxnLst/>
                <a:rect l="l" t="t" r="r" b="b"/>
                <a:pathLst>
                  <a:path w="489" h="489" extrusionOk="0">
                    <a:moveTo>
                      <a:pt x="239" y="0"/>
                    </a:moveTo>
                    <a:cubicBezTo>
                      <a:pt x="108" y="0"/>
                      <a:pt x="1" y="107"/>
                      <a:pt x="1" y="238"/>
                    </a:cubicBezTo>
                    <a:cubicBezTo>
                      <a:pt x="1" y="369"/>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7"/>
              <p:cNvSpPr/>
              <p:nvPr/>
            </p:nvSpPr>
            <p:spPr>
              <a:xfrm>
                <a:off x="947725" y="3088300"/>
                <a:ext cx="12225" cy="12225"/>
              </a:xfrm>
              <a:custGeom>
                <a:avLst/>
                <a:gdLst/>
                <a:ahLst/>
                <a:cxnLst/>
                <a:rect l="l" t="t" r="r" b="b"/>
                <a:pathLst>
                  <a:path w="489" h="489" extrusionOk="0">
                    <a:moveTo>
                      <a:pt x="239" y="1"/>
                    </a:moveTo>
                    <a:cubicBezTo>
                      <a:pt x="108" y="1"/>
                      <a:pt x="1" y="108"/>
                      <a:pt x="1" y="239"/>
                    </a:cubicBezTo>
                    <a:cubicBezTo>
                      <a:pt x="1" y="382"/>
                      <a:pt x="108" y="489"/>
                      <a:pt x="239" y="489"/>
                    </a:cubicBezTo>
                    <a:cubicBezTo>
                      <a:pt x="370" y="489"/>
                      <a:pt x="489" y="382"/>
                      <a:pt x="489" y="239"/>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7"/>
              <p:cNvSpPr/>
              <p:nvPr/>
            </p:nvSpPr>
            <p:spPr>
              <a:xfrm>
                <a:off x="746500" y="314010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7"/>
              <p:cNvSpPr/>
              <p:nvPr/>
            </p:nvSpPr>
            <p:spPr>
              <a:xfrm>
                <a:off x="7777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7"/>
              <p:cNvSpPr/>
              <p:nvPr/>
            </p:nvSpPr>
            <p:spPr>
              <a:xfrm>
                <a:off x="8093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7"/>
              <p:cNvSpPr/>
              <p:nvPr/>
            </p:nvSpPr>
            <p:spPr>
              <a:xfrm>
                <a:off x="8405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7"/>
              <p:cNvSpPr/>
              <p:nvPr/>
            </p:nvSpPr>
            <p:spPr>
              <a:xfrm>
                <a:off x="8718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7"/>
              <p:cNvSpPr/>
              <p:nvPr/>
            </p:nvSpPr>
            <p:spPr>
              <a:xfrm>
                <a:off x="746500" y="317315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7"/>
              <p:cNvSpPr/>
              <p:nvPr/>
            </p:nvSpPr>
            <p:spPr>
              <a:xfrm>
                <a:off x="7777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7"/>
              <p:cNvSpPr/>
              <p:nvPr/>
            </p:nvSpPr>
            <p:spPr>
              <a:xfrm>
                <a:off x="8093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7"/>
              <p:cNvSpPr/>
              <p:nvPr/>
            </p:nvSpPr>
            <p:spPr>
              <a:xfrm>
                <a:off x="8405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7"/>
              <p:cNvSpPr/>
              <p:nvPr/>
            </p:nvSpPr>
            <p:spPr>
              <a:xfrm>
                <a:off x="8718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7"/>
              <p:cNvSpPr/>
              <p:nvPr/>
            </p:nvSpPr>
            <p:spPr>
              <a:xfrm>
                <a:off x="746500" y="3206175"/>
                <a:ext cx="20575" cy="20575"/>
              </a:xfrm>
              <a:custGeom>
                <a:avLst/>
                <a:gdLst/>
                <a:ahLst/>
                <a:cxnLst/>
                <a:rect l="l" t="t" r="r" b="b"/>
                <a:pathLst>
                  <a:path w="823" h="823" extrusionOk="0">
                    <a:moveTo>
                      <a:pt x="1" y="1"/>
                    </a:moveTo>
                    <a:lnTo>
                      <a:pt x="1"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7"/>
              <p:cNvSpPr/>
              <p:nvPr/>
            </p:nvSpPr>
            <p:spPr>
              <a:xfrm>
                <a:off x="7777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7"/>
              <p:cNvSpPr/>
              <p:nvPr/>
            </p:nvSpPr>
            <p:spPr>
              <a:xfrm>
                <a:off x="8093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7"/>
              <p:cNvSpPr/>
              <p:nvPr/>
            </p:nvSpPr>
            <p:spPr>
              <a:xfrm>
                <a:off x="8405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7"/>
              <p:cNvSpPr/>
              <p:nvPr/>
            </p:nvSpPr>
            <p:spPr>
              <a:xfrm>
                <a:off x="8718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7"/>
              <p:cNvSpPr/>
              <p:nvPr/>
            </p:nvSpPr>
            <p:spPr>
              <a:xfrm>
                <a:off x="746500" y="3239225"/>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7"/>
              <p:cNvSpPr/>
              <p:nvPr/>
            </p:nvSpPr>
            <p:spPr>
              <a:xfrm>
                <a:off x="7777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7"/>
              <p:cNvSpPr/>
              <p:nvPr/>
            </p:nvSpPr>
            <p:spPr>
              <a:xfrm>
                <a:off x="8093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7"/>
              <p:cNvSpPr/>
              <p:nvPr/>
            </p:nvSpPr>
            <p:spPr>
              <a:xfrm>
                <a:off x="8405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7"/>
              <p:cNvSpPr/>
              <p:nvPr/>
            </p:nvSpPr>
            <p:spPr>
              <a:xfrm>
                <a:off x="8718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6" name="Google Shape;1486;p37"/>
          <p:cNvGrpSpPr/>
          <p:nvPr/>
        </p:nvGrpSpPr>
        <p:grpSpPr>
          <a:xfrm rot="-1214228">
            <a:off x="6802556" y="3497715"/>
            <a:ext cx="1142081" cy="979326"/>
            <a:chOff x="4041575" y="1574875"/>
            <a:chExt cx="296475" cy="254225"/>
          </a:xfrm>
        </p:grpSpPr>
        <p:sp>
          <p:nvSpPr>
            <p:cNvPr id="1487" name="Google Shape;1487;p37"/>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 name="Google Shape;1488;p37"/>
            <p:cNvGrpSpPr/>
            <p:nvPr/>
          </p:nvGrpSpPr>
          <p:grpSpPr>
            <a:xfrm>
              <a:off x="4041575" y="1575025"/>
              <a:ext cx="296475" cy="253925"/>
              <a:chOff x="4041575" y="-114775"/>
              <a:chExt cx="296475" cy="253925"/>
            </a:xfrm>
          </p:grpSpPr>
          <p:sp>
            <p:nvSpPr>
              <p:cNvPr id="1489" name="Google Shape;1489;p37"/>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7"/>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7"/>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7"/>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7"/>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7"/>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7"/>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7"/>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7"/>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7"/>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7"/>
          <p:cNvGrpSpPr/>
          <p:nvPr/>
        </p:nvGrpSpPr>
        <p:grpSpPr>
          <a:xfrm rot="-603175">
            <a:off x="737506" y="715848"/>
            <a:ext cx="812360" cy="950133"/>
            <a:chOff x="1550475" y="1522188"/>
            <a:chExt cx="307200" cy="359300"/>
          </a:xfrm>
        </p:grpSpPr>
        <p:sp>
          <p:nvSpPr>
            <p:cNvPr id="1500" name="Google Shape;1500;p37"/>
            <p:cNvSpPr/>
            <p:nvPr/>
          </p:nvSpPr>
          <p:spPr>
            <a:xfrm>
              <a:off x="1550475" y="1522350"/>
              <a:ext cx="307200" cy="358975"/>
            </a:xfrm>
            <a:custGeom>
              <a:avLst/>
              <a:gdLst/>
              <a:ahLst/>
              <a:cxnLst/>
              <a:rect l="l" t="t" r="r" b="b"/>
              <a:pathLst>
                <a:path w="12288" h="14359" extrusionOk="0">
                  <a:moveTo>
                    <a:pt x="5561" y="0"/>
                  </a:moveTo>
                  <a:cubicBezTo>
                    <a:pt x="4775" y="0"/>
                    <a:pt x="4144" y="631"/>
                    <a:pt x="4144" y="1405"/>
                  </a:cubicBezTo>
                  <a:lnTo>
                    <a:pt x="4144" y="1417"/>
                  </a:lnTo>
                  <a:cubicBezTo>
                    <a:pt x="2108" y="2215"/>
                    <a:pt x="667" y="4191"/>
                    <a:pt x="667" y="6501"/>
                  </a:cubicBezTo>
                  <a:lnTo>
                    <a:pt x="667" y="9870"/>
                  </a:lnTo>
                  <a:cubicBezTo>
                    <a:pt x="275" y="10025"/>
                    <a:pt x="1" y="10406"/>
                    <a:pt x="1" y="10847"/>
                  </a:cubicBezTo>
                  <a:lnTo>
                    <a:pt x="1" y="12692"/>
                  </a:lnTo>
                  <a:cubicBezTo>
                    <a:pt x="1" y="12942"/>
                    <a:pt x="84" y="13168"/>
                    <a:pt x="239" y="13359"/>
                  </a:cubicBezTo>
                  <a:lnTo>
                    <a:pt x="239" y="14359"/>
                  </a:lnTo>
                  <a:lnTo>
                    <a:pt x="12109" y="14359"/>
                  </a:lnTo>
                  <a:lnTo>
                    <a:pt x="12109" y="13335"/>
                  </a:lnTo>
                  <a:lnTo>
                    <a:pt x="12062" y="13335"/>
                  </a:lnTo>
                  <a:cubicBezTo>
                    <a:pt x="12205" y="13156"/>
                    <a:pt x="12288" y="12930"/>
                    <a:pt x="12288" y="12692"/>
                  </a:cubicBezTo>
                  <a:lnTo>
                    <a:pt x="12288" y="10847"/>
                  </a:lnTo>
                  <a:cubicBezTo>
                    <a:pt x="12288" y="10394"/>
                    <a:pt x="12014" y="10025"/>
                    <a:pt x="11621" y="9870"/>
                  </a:cubicBezTo>
                  <a:lnTo>
                    <a:pt x="11621" y="6501"/>
                  </a:lnTo>
                  <a:cubicBezTo>
                    <a:pt x="11621" y="4131"/>
                    <a:pt x="10109" y="2119"/>
                    <a:pt x="8002" y="1357"/>
                  </a:cubicBezTo>
                  <a:cubicBezTo>
                    <a:pt x="7966" y="595"/>
                    <a:pt x="7347" y="0"/>
                    <a:pt x="658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 name="Google Shape;1501;p37"/>
            <p:cNvGrpSpPr/>
            <p:nvPr/>
          </p:nvGrpSpPr>
          <p:grpSpPr>
            <a:xfrm>
              <a:off x="1550475" y="1522188"/>
              <a:ext cx="307200" cy="359300"/>
              <a:chOff x="1550475" y="-167450"/>
              <a:chExt cx="307200" cy="359300"/>
            </a:xfrm>
          </p:grpSpPr>
          <p:sp>
            <p:nvSpPr>
              <p:cNvPr id="1502" name="Google Shape;1502;p37"/>
              <p:cNvSpPr/>
              <p:nvPr/>
            </p:nvSpPr>
            <p:spPr>
              <a:xfrm>
                <a:off x="1654075" y="-167450"/>
                <a:ext cx="96450" cy="70575"/>
              </a:xfrm>
              <a:custGeom>
                <a:avLst/>
                <a:gdLst/>
                <a:ahLst/>
                <a:cxnLst/>
                <a:rect l="l" t="t" r="r" b="b"/>
                <a:pathLst>
                  <a:path w="3858" h="2823" extrusionOk="0">
                    <a:moveTo>
                      <a:pt x="1417" y="0"/>
                    </a:moveTo>
                    <a:cubicBezTo>
                      <a:pt x="631" y="0"/>
                      <a:pt x="0" y="632"/>
                      <a:pt x="0" y="1417"/>
                    </a:cubicBezTo>
                    <a:cubicBezTo>
                      <a:pt x="0" y="2191"/>
                      <a:pt x="631" y="2822"/>
                      <a:pt x="1417" y="2822"/>
                    </a:cubicBezTo>
                    <a:lnTo>
                      <a:pt x="2441" y="2822"/>
                    </a:lnTo>
                    <a:cubicBezTo>
                      <a:pt x="3227" y="2822"/>
                      <a:pt x="3858" y="2191"/>
                      <a:pt x="3858" y="1417"/>
                    </a:cubicBezTo>
                    <a:cubicBezTo>
                      <a:pt x="3858" y="632"/>
                      <a:pt x="3227" y="0"/>
                      <a:pt x="2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7"/>
              <p:cNvSpPr/>
              <p:nvPr/>
            </p:nvSpPr>
            <p:spPr>
              <a:xfrm>
                <a:off x="1704675" y="67975"/>
                <a:ext cx="152700" cy="64625"/>
              </a:xfrm>
              <a:custGeom>
                <a:avLst/>
                <a:gdLst/>
                <a:ahLst/>
                <a:cxnLst/>
                <a:rect l="l" t="t" r="r" b="b"/>
                <a:pathLst>
                  <a:path w="6108" h="2585" extrusionOk="0">
                    <a:moveTo>
                      <a:pt x="201" y="0"/>
                    </a:moveTo>
                    <a:cubicBezTo>
                      <a:pt x="134" y="0"/>
                      <a:pt x="67" y="1"/>
                      <a:pt x="0" y="1"/>
                    </a:cubicBezTo>
                    <a:lnTo>
                      <a:pt x="393" y="1"/>
                    </a:lnTo>
                    <a:cubicBezTo>
                      <a:pt x="1048" y="25"/>
                      <a:pt x="1084" y="990"/>
                      <a:pt x="500" y="1073"/>
                    </a:cubicBezTo>
                    <a:cubicBezTo>
                      <a:pt x="2298" y="1097"/>
                      <a:pt x="4096" y="1442"/>
                      <a:pt x="5513" y="2585"/>
                    </a:cubicBezTo>
                    <a:lnTo>
                      <a:pt x="6108" y="1680"/>
                    </a:lnTo>
                    <a:cubicBezTo>
                      <a:pt x="4470" y="365"/>
                      <a:pt x="2274" y="0"/>
                      <a:pt x="201"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7"/>
              <p:cNvSpPr/>
              <p:nvPr/>
            </p:nvSpPr>
            <p:spPr>
              <a:xfrm>
                <a:off x="1692175" y="94475"/>
                <a:ext cx="12525" cy="325"/>
              </a:xfrm>
              <a:custGeom>
                <a:avLst/>
                <a:gdLst/>
                <a:ahLst/>
                <a:cxnLst/>
                <a:rect l="l" t="t" r="r" b="b"/>
                <a:pathLst>
                  <a:path w="501" h="13" extrusionOk="0">
                    <a:moveTo>
                      <a:pt x="500" y="1"/>
                    </a:moveTo>
                    <a:cubicBezTo>
                      <a:pt x="333" y="1"/>
                      <a:pt x="167" y="1"/>
                      <a:pt x="0" y="13"/>
                    </a:cubicBezTo>
                    <a:lnTo>
                      <a:pt x="107" y="13"/>
                    </a:lnTo>
                    <a:cubicBezTo>
                      <a:pt x="238" y="13"/>
                      <a:pt x="369" y="13"/>
                      <a:pt x="50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7"/>
              <p:cNvSpPr/>
              <p:nvPr/>
            </p:nvSpPr>
            <p:spPr>
              <a:xfrm>
                <a:off x="1704675" y="94550"/>
                <a:ext cx="12525" cy="250"/>
              </a:xfrm>
              <a:custGeom>
                <a:avLst/>
                <a:gdLst/>
                <a:ahLst/>
                <a:cxnLst/>
                <a:rect l="l" t="t" r="r" b="b"/>
                <a:pathLst>
                  <a:path w="501" h="10" extrusionOk="0">
                    <a:moveTo>
                      <a:pt x="250" y="1"/>
                    </a:moveTo>
                    <a:cubicBezTo>
                      <a:pt x="167" y="1"/>
                      <a:pt x="83" y="4"/>
                      <a:pt x="0" y="10"/>
                    </a:cubicBezTo>
                    <a:lnTo>
                      <a:pt x="500" y="10"/>
                    </a:lnTo>
                    <a:cubicBezTo>
                      <a:pt x="417" y="4"/>
                      <a:pt x="333" y="1"/>
                      <a:pt x="25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7"/>
              <p:cNvSpPr/>
              <p:nvPr/>
            </p:nvSpPr>
            <p:spPr>
              <a:xfrm>
                <a:off x="1552275" y="67975"/>
                <a:ext cx="152425" cy="64350"/>
              </a:xfrm>
              <a:custGeom>
                <a:avLst/>
                <a:gdLst/>
                <a:ahLst/>
                <a:cxnLst/>
                <a:rect l="l" t="t" r="r" b="b"/>
                <a:pathLst>
                  <a:path w="6097" h="2574" extrusionOk="0">
                    <a:moveTo>
                      <a:pt x="5902" y="0"/>
                    </a:moveTo>
                    <a:cubicBezTo>
                      <a:pt x="5839" y="0"/>
                      <a:pt x="5775" y="1"/>
                      <a:pt x="5711" y="1"/>
                    </a:cubicBezTo>
                    <a:lnTo>
                      <a:pt x="6096" y="1"/>
                    </a:lnTo>
                    <a:cubicBezTo>
                      <a:pt x="6031" y="1"/>
                      <a:pt x="5967" y="0"/>
                      <a:pt x="5902" y="0"/>
                    </a:cubicBezTo>
                    <a:close/>
                    <a:moveTo>
                      <a:pt x="5703" y="1"/>
                    </a:moveTo>
                    <a:cubicBezTo>
                      <a:pt x="5702" y="1"/>
                      <a:pt x="5701" y="1"/>
                      <a:pt x="5700" y="1"/>
                    </a:cubicBezTo>
                    <a:lnTo>
                      <a:pt x="5700" y="1"/>
                    </a:lnTo>
                    <a:cubicBezTo>
                      <a:pt x="5704" y="1"/>
                      <a:pt x="5707" y="1"/>
                      <a:pt x="5711" y="1"/>
                    </a:cubicBezTo>
                    <a:close/>
                    <a:moveTo>
                      <a:pt x="5700" y="1"/>
                    </a:moveTo>
                    <a:lnTo>
                      <a:pt x="5700" y="1"/>
                    </a:lnTo>
                    <a:cubicBezTo>
                      <a:pt x="3652" y="26"/>
                      <a:pt x="1611" y="428"/>
                      <a:pt x="0" y="1692"/>
                    </a:cubicBezTo>
                    <a:lnTo>
                      <a:pt x="584" y="2573"/>
                    </a:lnTo>
                    <a:cubicBezTo>
                      <a:pt x="1965" y="1430"/>
                      <a:pt x="3810" y="1097"/>
                      <a:pt x="5596" y="1073"/>
                    </a:cubicBezTo>
                    <a:cubicBezTo>
                      <a:pt x="5014" y="978"/>
                      <a:pt x="5048" y="28"/>
                      <a:pt x="5700"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7"/>
              <p:cNvSpPr/>
              <p:nvPr/>
            </p:nvSpPr>
            <p:spPr>
              <a:xfrm>
                <a:off x="1677575" y="68000"/>
                <a:ext cx="54200" cy="26800"/>
              </a:xfrm>
              <a:custGeom>
                <a:avLst/>
                <a:gdLst/>
                <a:ahLst/>
                <a:cxnLst/>
                <a:rect l="l" t="t" r="r" b="b"/>
                <a:pathLst>
                  <a:path w="2168" h="1072" extrusionOk="0">
                    <a:moveTo>
                      <a:pt x="691" y="0"/>
                    </a:moveTo>
                    <a:cubicBezTo>
                      <a:pt x="36" y="24"/>
                      <a:pt x="1" y="989"/>
                      <a:pt x="584" y="1072"/>
                    </a:cubicBezTo>
                    <a:cubicBezTo>
                      <a:pt x="667" y="1066"/>
                      <a:pt x="751" y="1063"/>
                      <a:pt x="834" y="1063"/>
                    </a:cubicBezTo>
                    <a:cubicBezTo>
                      <a:pt x="917" y="1063"/>
                      <a:pt x="1001" y="1066"/>
                      <a:pt x="1084" y="1072"/>
                    </a:cubicBezTo>
                    <a:cubicBezTo>
                      <a:pt x="1167" y="1066"/>
                      <a:pt x="1251" y="1063"/>
                      <a:pt x="1334" y="1063"/>
                    </a:cubicBezTo>
                    <a:cubicBezTo>
                      <a:pt x="1417" y="1063"/>
                      <a:pt x="1501" y="1066"/>
                      <a:pt x="1584" y="1072"/>
                    </a:cubicBezTo>
                    <a:cubicBezTo>
                      <a:pt x="2168" y="989"/>
                      <a:pt x="2132" y="24"/>
                      <a:pt x="1477"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7"/>
              <p:cNvSpPr/>
              <p:nvPr/>
            </p:nvSpPr>
            <p:spPr>
              <a:xfrm>
                <a:off x="1550475" y="77825"/>
                <a:ext cx="51825" cy="97950"/>
              </a:xfrm>
              <a:custGeom>
                <a:avLst/>
                <a:gdLst/>
                <a:ahLst/>
                <a:cxnLst/>
                <a:rect l="l" t="t" r="r" b="b"/>
                <a:pathLst>
                  <a:path w="2073" h="3918" extrusionOk="0">
                    <a:moveTo>
                      <a:pt x="1037" y="0"/>
                    </a:moveTo>
                    <a:cubicBezTo>
                      <a:pt x="465" y="0"/>
                      <a:pt x="1" y="465"/>
                      <a:pt x="1" y="1036"/>
                    </a:cubicBezTo>
                    <a:lnTo>
                      <a:pt x="1" y="2882"/>
                    </a:lnTo>
                    <a:cubicBezTo>
                      <a:pt x="1" y="3453"/>
                      <a:pt x="465" y="3917"/>
                      <a:pt x="1037" y="3917"/>
                    </a:cubicBezTo>
                    <a:cubicBezTo>
                      <a:pt x="1608" y="3917"/>
                      <a:pt x="2072" y="3453"/>
                      <a:pt x="2072" y="2882"/>
                    </a:cubicBezTo>
                    <a:lnTo>
                      <a:pt x="2072" y="1036"/>
                    </a:lnTo>
                    <a:cubicBezTo>
                      <a:pt x="2072" y="465"/>
                      <a:pt x="1608"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7"/>
              <p:cNvSpPr/>
              <p:nvPr/>
            </p:nvSpPr>
            <p:spPr>
              <a:xfrm>
                <a:off x="1805875" y="77825"/>
                <a:ext cx="51800" cy="97950"/>
              </a:xfrm>
              <a:custGeom>
                <a:avLst/>
                <a:gdLst/>
                <a:ahLst/>
                <a:cxnLst/>
                <a:rect l="l" t="t" r="r" b="b"/>
                <a:pathLst>
                  <a:path w="2072" h="3918" extrusionOk="0">
                    <a:moveTo>
                      <a:pt x="1036" y="0"/>
                    </a:moveTo>
                    <a:cubicBezTo>
                      <a:pt x="465" y="0"/>
                      <a:pt x="0" y="465"/>
                      <a:pt x="0" y="1036"/>
                    </a:cubicBezTo>
                    <a:lnTo>
                      <a:pt x="0" y="2882"/>
                    </a:lnTo>
                    <a:cubicBezTo>
                      <a:pt x="0" y="3453"/>
                      <a:pt x="465" y="3917"/>
                      <a:pt x="1036" y="3917"/>
                    </a:cubicBezTo>
                    <a:cubicBezTo>
                      <a:pt x="1608" y="3917"/>
                      <a:pt x="2072" y="3453"/>
                      <a:pt x="2072" y="2882"/>
                    </a:cubicBezTo>
                    <a:lnTo>
                      <a:pt x="2072" y="1036"/>
                    </a:lnTo>
                    <a:cubicBezTo>
                      <a:pt x="2072" y="465"/>
                      <a:pt x="1608"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7"/>
              <p:cNvSpPr/>
              <p:nvPr/>
            </p:nvSpPr>
            <p:spPr>
              <a:xfrm>
                <a:off x="1567450" y="-141550"/>
                <a:ext cx="273575" cy="307800"/>
              </a:xfrm>
              <a:custGeom>
                <a:avLst/>
                <a:gdLst/>
                <a:ahLst/>
                <a:cxnLst/>
                <a:rect l="l" t="t" r="r" b="b"/>
                <a:pathLst>
                  <a:path w="10943" h="12312" extrusionOk="0">
                    <a:moveTo>
                      <a:pt x="5465" y="0"/>
                    </a:moveTo>
                    <a:cubicBezTo>
                      <a:pt x="2441" y="0"/>
                      <a:pt x="0" y="2453"/>
                      <a:pt x="0" y="5477"/>
                    </a:cubicBezTo>
                    <a:lnTo>
                      <a:pt x="0" y="12311"/>
                    </a:lnTo>
                    <a:lnTo>
                      <a:pt x="10942" y="12311"/>
                    </a:lnTo>
                    <a:lnTo>
                      <a:pt x="10942" y="5477"/>
                    </a:lnTo>
                    <a:cubicBezTo>
                      <a:pt x="10942" y="2453"/>
                      <a:pt x="8489" y="0"/>
                      <a:pt x="5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7"/>
              <p:cNvSpPr/>
              <p:nvPr/>
            </p:nvSpPr>
            <p:spPr>
              <a:xfrm>
                <a:off x="1556425" y="166225"/>
                <a:ext cx="10750" cy="25625"/>
              </a:xfrm>
              <a:custGeom>
                <a:avLst/>
                <a:gdLst/>
                <a:ahLst/>
                <a:cxnLst/>
                <a:rect l="l" t="t" r="r" b="b"/>
                <a:pathLst>
                  <a:path w="430" h="1025" extrusionOk="0">
                    <a:moveTo>
                      <a:pt x="1" y="0"/>
                    </a:moveTo>
                    <a:lnTo>
                      <a:pt x="1" y="1024"/>
                    </a:lnTo>
                    <a:lnTo>
                      <a:pt x="429" y="1024"/>
                    </a:lnTo>
                    <a:lnTo>
                      <a:pt x="4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7"/>
              <p:cNvSpPr/>
              <p:nvPr/>
            </p:nvSpPr>
            <p:spPr>
              <a:xfrm>
                <a:off x="1841000" y="166225"/>
                <a:ext cx="12225" cy="25625"/>
              </a:xfrm>
              <a:custGeom>
                <a:avLst/>
                <a:gdLst/>
                <a:ahLst/>
                <a:cxnLst/>
                <a:rect l="l" t="t" r="r" b="b"/>
                <a:pathLst>
                  <a:path w="489" h="1025" extrusionOk="0">
                    <a:moveTo>
                      <a:pt x="0" y="0"/>
                    </a:moveTo>
                    <a:lnTo>
                      <a:pt x="0" y="1024"/>
                    </a:lnTo>
                    <a:lnTo>
                      <a:pt x="488" y="1024"/>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7"/>
              <p:cNvSpPr/>
              <p:nvPr/>
            </p:nvSpPr>
            <p:spPr>
              <a:xfrm>
                <a:off x="1567150" y="166225"/>
                <a:ext cx="273875" cy="25625"/>
              </a:xfrm>
              <a:custGeom>
                <a:avLst/>
                <a:gdLst/>
                <a:ahLst/>
                <a:cxnLst/>
                <a:rect l="l" t="t" r="r" b="b"/>
                <a:pathLst>
                  <a:path w="10955" h="1025" extrusionOk="0">
                    <a:moveTo>
                      <a:pt x="0" y="0"/>
                    </a:moveTo>
                    <a:lnTo>
                      <a:pt x="0" y="1024"/>
                    </a:lnTo>
                    <a:lnTo>
                      <a:pt x="10954" y="1024"/>
                    </a:lnTo>
                    <a:lnTo>
                      <a:pt x="109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7"/>
              <p:cNvSpPr/>
              <p:nvPr/>
            </p:nvSpPr>
            <p:spPr>
              <a:xfrm>
                <a:off x="1629950" y="80800"/>
                <a:ext cx="25025" cy="25025"/>
              </a:xfrm>
              <a:custGeom>
                <a:avLst/>
                <a:gdLst/>
                <a:ahLst/>
                <a:cxnLst/>
                <a:rect l="l" t="t" r="r" b="b"/>
                <a:pathLst>
                  <a:path w="1001" h="1001" extrusionOk="0">
                    <a:moveTo>
                      <a:pt x="1" y="0"/>
                    </a:moveTo>
                    <a:lnTo>
                      <a:pt x="1001" y="0"/>
                    </a:lnTo>
                    <a:lnTo>
                      <a:pt x="1001" y="1000"/>
                    </a:lnTo>
                    <a:lnTo>
                      <a:pt x="1" y="100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7"/>
              <p:cNvSpPr/>
              <p:nvPr/>
            </p:nvSpPr>
            <p:spPr>
              <a:xfrm>
                <a:off x="1660600" y="80800"/>
                <a:ext cx="25325" cy="25025"/>
              </a:xfrm>
              <a:custGeom>
                <a:avLst/>
                <a:gdLst/>
                <a:ahLst/>
                <a:cxnLst/>
                <a:rect l="l" t="t" r="r" b="b"/>
                <a:pathLst>
                  <a:path w="1013" h="1001" extrusionOk="0">
                    <a:moveTo>
                      <a:pt x="1" y="0"/>
                    </a:moveTo>
                    <a:lnTo>
                      <a:pt x="1" y="1000"/>
                    </a:lnTo>
                    <a:lnTo>
                      <a:pt x="1013" y="1000"/>
                    </a:lnTo>
                    <a:lnTo>
                      <a:pt x="1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7"/>
              <p:cNvSpPr/>
              <p:nvPr/>
            </p:nvSpPr>
            <p:spPr>
              <a:xfrm>
                <a:off x="1691575" y="80800"/>
                <a:ext cx="25025" cy="25025"/>
              </a:xfrm>
              <a:custGeom>
                <a:avLst/>
                <a:gdLst/>
                <a:ahLst/>
                <a:cxnLst/>
                <a:rect l="l" t="t" r="r" b="b"/>
                <a:pathLst>
                  <a:path w="1001" h="1001" extrusionOk="0">
                    <a:moveTo>
                      <a:pt x="0" y="0"/>
                    </a:moveTo>
                    <a:lnTo>
                      <a:pt x="1000" y="0"/>
                    </a:lnTo>
                    <a:lnTo>
                      <a:pt x="1000" y="1000"/>
                    </a:lnTo>
                    <a:lnTo>
                      <a:pt x="0" y="100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7"/>
              <p:cNvSpPr/>
              <p:nvPr/>
            </p:nvSpPr>
            <p:spPr>
              <a:xfrm>
                <a:off x="1722225" y="80800"/>
                <a:ext cx="25325" cy="25025"/>
              </a:xfrm>
              <a:custGeom>
                <a:avLst/>
                <a:gdLst/>
                <a:ahLst/>
                <a:cxnLst/>
                <a:rect l="l" t="t" r="r" b="b"/>
                <a:pathLst>
                  <a:path w="1013" h="1001" extrusionOk="0">
                    <a:moveTo>
                      <a:pt x="1" y="0"/>
                    </a:moveTo>
                    <a:lnTo>
                      <a:pt x="1" y="1000"/>
                    </a:lnTo>
                    <a:lnTo>
                      <a:pt x="1013" y="1000"/>
                    </a:lnTo>
                    <a:lnTo>
                      <a:pt x="1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7"/>
              <p:cNvSpPr/>
              <p:nvPr/>
            </p:nvSpPr>
            <p:spPr>
              <a:xfrm>
                <a:off x="1753175" y="80800"/>
                <a:ext cx="25025" cy="25025"/>
              </a:xfrm>
              <a:custGeom>
                <a:avLst/>
                <a:gdLst/>
                <a:ahLst/>
                <a:cxnLst/>
                <a:rect l="l" t="t" r="r" b="b"/>
                <a:pathLst>
                  <a:path w="1001" h="1001" extrusionOk="0">
                    <a:moveTo>
                      <a:pt x="1" y="0"/>
                    </a:moveTo>
                    <a:lnTo>
                      <a:pt x="1001" y="0"/>
                    </a:lnTo>
                    <a:lnTo>
                      <a:pt x="1001" y="1000"/>
                    </a:lnTo>
                    <a:lnTo>
                      <a:pt x="1" y="100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7"/>
              <p:cNvSpPr/>
              <p:nvPr/>
            </p:nvSpPr>
            <p:spPr>
              <a:xfrm>
                <a:off x="1607025" y="-36475"/>
                <a:ext cx="82175" cy="82175"/>
              </a:xfrm>
              <a:custGeom>
                <a:avLst/>
                <a:gdLst/>
                <a:ahLst/>
                <a:cxnLst/>
                <a:rect l="l" t="t" r="r" b="b"/>
                <a:pathLst>
                  <a:path w="3287" h="3287" extrusionOk="0">
                    <a:moveTo>
                      <a:pt x="3287" y="1643"/>
                    </a:moveTo>
                    <a:cubicBezTo>
                      <a:pt x="3287" y="2548"/>
                      <a:pt x="2549" y="3286"/>
                      <a:pt x="1644" y="3286"/>
                    </a:cubicBezTo>
                    <a:cubicBezTo>
                      <a:pt x="739" y="3286"/>
                      <a:pt x="1" y="2548"/>
                      <a:pt x="1" y="1643"/>
                    </a:cubicBezTo>
                    <a:cubicBezTo>
                      <a:pt x="1" y="738"/>
                      <a:pt x="739" y="0"/>
                      <a:pt x="1644" y="0"/>
                    </a:cubicBezTo>
                    <a:cubicBezTo>
                      <a:pt x="2549" y="0"/>
                      <a:pt x="3287" y="738"/>
                      <a:pt x="3287" y="16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7"/>
              <p:cNvSpPr/>
              <p:nvPr/>
            </p:nvSpPr>
            <p:spPr>
              <a:xfrm>
                <a:off x="1638575" y="-4925"/>
                <a:ext cx="19075" cy="19375"/>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7"/>
              <p:cNvSpPr/>
              <p:nvPr/>
            </p:nvSpPr>
            <p:spPr>
              <a:xfrm>
                <a:off x="1718950" y="-36475"/>
                <a:ext cx="82175" cy="82175"/>
              </a:xfrm>
              <a:custGeom>
                <a:avLst/>
                <a:gdLst/>
                <a:ahLst/>
                <a:cxnLst/>
                <a:rect l="l" t="t" r="r" b="b"/>
                <a:pathLst>
                  <a:path w="3287" h="3287" extrusionOk="0">
                    <a:moveTo>
                      <a:pt x="3287" y="1643"/>
                    </a:moveTo>
                    <a:cubicBezTo>
                      <a:pt x="3287" y="2548"/>
                      <a:pt x="2549" y="3286"/>
                      <a:pt x="1644" y="3286"/>
                    </a:cubicBezTo>
                    <a:cubicBezTo>
                      <a:pt x="739" y="3286"/>
                      <a:pt x="1" y="2548"/>
                      <a:pt x="1" y="1643"/>
                    </a:cubicBezTo>
                    <a:cubicBezTo>
                      <a:pt x="1" y="738"/>
                      <a:pt x="739" y="0"/>
                      <a:pt x="1644" y="0"/>
                    </a:cubicBezTo>
                    <a:cubicBezTo>
                      <a:pt x="2549" y="0"/>
                      <a:pt x="3287" y="738"/>
                      <a:pt x="3287" y="16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7"/>
              <p:cNvSpPr/>
              <p:nvPr/>
            </p:nvSpPr>
            <p:spPr>
              <a:xfrm>
                <a:off x="1750500" y="-4925"/>
                <a:ext cx="19075" cy="19375"/>
              </a:xfrm>
              <a:custGeom>
                <a:avLst/>
                <a:gdLst/>
                <a:ahLst/>
                <a:cxnLst/>
                <a:rect l="l" t="t" r="r" b="b"/>
                <a:pathLst>
                  <a:path w="763" h="775" extrusionOk="0">
                    <a:moveTo>
                      <a:pt x="382" y="0"/>
                    </a:moveTo>
                    <a:cubicBezTo>
                      <a:pt x="167" y="0"/>
                      <a:pt x="1" y="179"/>
                      <a:pt x="1" y="381"/>
                    </a:cubicBezTo>
                    <a:cubicBezTo>
                      <a:pt x="1" y="596"/>
                      <a:pt x="167" y="774"/>
                      <a:pt x="382" y="774"/>
                    </a:cubicBezTo>
                    <a:cubicBezTo>
                      <a:pt x="596" y="774"/>
                      <a:pt x="763" y="596"/>
                      <a:pt x="763" y="381"/>
                    </a:cubicBezTo>
                    <a:cubicBezTo>
                      <a:pt x="763" y="179"/>
                      <a:pt x="596"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3" name="Google Shape;1523;p37"/>
          <p:cNvGrpSpPr/>
          <p:nvPr/>
        </p:nvGrpSpPr>
        <p:grpSpPr>
          <a:xfrm>
            <a:off x="6845691" y="2335025"/>
            <a:ext cx="234762" cy="218290"/>
            <a:chOff x="8652775" y="883650"/>
            <a:chExt cx="38125" cy="35450"/>
          </a:xfrm>
        </p:grpSpPr>
        <p:sp>
          <p:nvSpPr>
            <p:cNvPr id="1524" name="Google Shape;1524;p3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7"/>
          <p:cNvGrpSpPr/>
          <p:nvPr/>
        </p:nvGrpSpPr>
        <p:grpSpPr>
          <a:xfrm>
            <a:off x="5925668" y="4280769"/>
            <a:ext cx="430885" cy="203666"/>
            <a:chOff x="8703675" y="886625"/>
            <a:chExt cx="69975" cy="33075"/>
          </a:xfrm>
        </p:grpSpPr>
        <p:sp>
          <p:nvSpPr>
            <p:cNvPr id="1528" name="Google Shape;1528;p3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37"/>
          <p:cNvGrpSpPr/>
          <p:nvPr/>
        </p:nvGrpSpPr>
        <p:grpSpPr>
          <a:xfrm rot="1192132">
            <a:off x="5993344" y="220180"/>
            <a:ext cx="752083" cy="1129251"/>
            <a:chOff x="6630575" y="1482600"/>
            <a:chExt cx="292025" cy="438475"/>
          </a:xfrm>
        </p:grpSpPr>
        <p:sp>
          <p:nvSpPr>
            <p:cNvPr id="1531" name="Google Shape;1531;p37"/>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37"/>
            <p:cNvGrpSpPr/>
            <p:nvPr/>
          </p:nvGrpSpPr>
          <p:grpSpPr>
            <a:xfrm>
              <a:off x="6630575" y="1482600"/>
              <a:ext cx="292025" cy="438475"/>
              <a:chOff x="6630575" y="-207050"/>
              <a:chExt cx="292025" cy="438475"/>
            </a:xfrm>
          </p:grpSpPr>
          <p:sp>
            <p:nvSpPr>
              <p:cNvPr id="1533" name="Google Shape;1533;p37"/>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7"/>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7"/>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7"/>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7"/>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7"/>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7"/>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7"/>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7"/>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7"/>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7"/>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7"/>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7"/>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7"/>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7"/>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7"/>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7"/>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7"/>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4"/>
        <p:cNvGrpSpPr/>
        <p:nvPr/>
      </p:nvGrpSpPr>
      <p:grpSpPr>
        <a:xfrm>
          <a:off x="0" y="0"/>
          <a:ext cx="0" cy="0"/>
          <a:chOff x="0" y="0"/>
          <a:chExt cx="0" cy="0"/>
        </a:xfrm>
      </p:grpSpPr>
      <p:grpSp>
        <p:nvGrpSpPr>
          <p:cNvPr id="2085" name="Google Shape;2085;p42"/>
          <p:cNvGrpSpPr/>
          <p:nvPr/>
        </p:nvGrpSpPr>
        <p:grpSpPr>
          <a:xfrm>
            <a:off x="993504" y="1141088"/>
            <a:ext cx="234762" cy="218290"/>
            <a:chOff x="8652775" y="883650"/>
            <a:chExt cx="38125" cy="35450"/>
          </a:xfrm>
        </p:grpSpPr>
        <p:sp>
          <p:nvSpPr>
            <p:cNvPr id="2086" name="Google Shape;2086;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42"/>
          <p:cNvGrpSpPr/>
          <p:nvPr/>
        </p:nvGrpSpPr>
        <p:grpSpPr>
          <a:xfrm>
            <a:off x="7245568" y="1273581"/>
            <a:ext cx="430885" cy="203666"/>
            <a:chOff x="8703675" y="886625"/>
            <a:chExt cx="69975" cy="33075"/>
          </a:xfrm>
        </p:grpSpPr>
        <p:sp>
          <p:nvSpPr>
            <p:cNvPr id="2090" name="Google Shape;2090;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42"/>
          <p:cNvGrpSpPr/>
          <p:nvPr/>
        </p:nvGrpSpPr>
        <p:grpSpPr>
          <a:xfrm>
            <a:off x="2174766" y="3798237"/>
            <a:ext cx="744312" cy="221985"/>
            <a:chOff x="8652775" y="883650"/>
            <a:chExt cx="120875" cy="36050"/>
          </a:xfrm>
        </p:grpSpPr>
        <p:sp>
          <p:nvSpPr>
            <p:cNvPr id="2093" name="Google Shape;2093;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 name="Google Shape;2099;p42"/>
          <p:cNvSpPr txBox="1">
            <a:spLocks noGrp="1"/>
          </p:cNvSpPr>
          <p:nvPr>
            <p:ph type="subTitle" idx="1"/>
          </p:nvPr>
        </p:nvSpPr>
        <p:spPr>
          <a:xfrm>
            <a:off x="5188777" y="2302850"/>
            <a:ext cx="3511086" cy="126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02124"/>
                </a:solidFill>
                <a:effectLst/>
                <a:latin typeface="Google Sans"/>
              </a:rPr>
              <a:t>Stratified sampling is a technique that can help you improve the quality and efficiency of your machine learning models. It involves </a:t>
            </a:r>
            <a:r>
              <a:rPr lang="en-US" b="0" i="0" dirty="0">
                <a:solidFill>
                  <a:srgbClr val="040C28"/>
                </a:solidFill>
                <a:effectLst/>
                <a:latin typeface="Google Sans"/>
              </a:rPr>
              <a:t>dividing your data into subgroups that share similar characteristics and then selecting a representative sample from each subgroup</a:t>
            </a:r>
            <a:r>
              <a:rPr lang="en-US" b="0" i="0" dirty="0">
                <a:solidFill>
                  <a:srgbClr val="202124"/>
                </a:solidFill>
                <a:effectLst/>
                <a:latin typeface="Google Sans"/>
              </a:rPr>
              <a:t>.</a:t>
            </a:r>
            <a:endParaRPr dirty="0"/>
          </a:p>
        </p:txBody>
      </p:sp>
      <p:sp>
        <p:nvSpPr>
          <p:cNvPr id="2100" name="Google Shape;2100;p42"/>
          <p:cNvSpPr txBox="1">
            <a:spLocks noGrp="1"/>
          </p:cNvSpPr>
          <p:nvPr>
            <p:ph type="title"/>
          </p:nvPr>
        </p:nvSpPr>
        <p:spPr>
          <a:xfrm>
            <a:off x="5188777" y="1563950"/>
            <a:ext cx="415552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T</a:t>
            </a:r>
            <a:r>
              <a:rPr lang="en" sz="2000" dirty="0"/>
              <a:t>he solution : </a:t>
            </a:r>
            <a:r>
              <a:rPr lang="en-US" sz="2000" dirty="0"/>
              <a:t>stratified sampling</a:t>
            </a:r>
            <a:endParaRPr sz="2000" dirty="0"/>
          </a:p>
        </p:txBody>
      </p:sp>
      <p:grpSp>
        <p:nvGrpSpPr>
          <p:cNvPr id="2168" name="Google Shape;2168;p42"/>
          <p:cNvGrpSpPr/>
          <p:nvPr/>
        </p:nvGrpSpPr>
        <p:grpSpPr>
          <a:xfrm>
            <a:off x="941273" y="1475508"/>
            <a:ext cx="1498729" cy="2192256"/>
            <a:chOff x="1463275" y="2373500"/>
            <a:chExt cx="484900" cy="711125"/>
          </a:xfrm>
        </p:grpSpPr>
        <p:sp>
          <p:nvSpPr>
            <p:cNvPr id="2169" name="Google Shape;2169;p42"/>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0" name="Google Shape;2170;p42"/>
            <p:cNvGrpSpPr/>
            <p:nvPr/>
          </p:nvGrpSpPr>
          <p:grpSpPr>
            <a:xfrm>
              <a:off x="1463275" y="2373500"/>
              <a:ext cx="484900" cy="711125"/>
              <a:chOff x="1463275" y="1021100"/>
              <a:chExt cx="484900" cy="711125"/>
            </a:xfrm>
          </p:grpSpPr>
          <p:sp>
            <p:nvSpPr>
              <p:cNvPr id="2171" name="Google Shape;2171;p42"/>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oogle Shape;1419;p37">
            <a:extLst>
              <a:ext uri="{FF2B5EF4-FFF2-40B4-BE49-F238E27FC236}">
                <a16:creationId xmlns:a16="http://schemas.microsoft.com/office/drawing/2014/main" id="{7E0451C4-FB63-614E-B0EA-0EA7D09E4461}"/>
              </a:ext>
            </a:extLst>
          </p:cNvPr>
          <p:cNvGrpSpPr/>
          <p:nvPr/>
        </p:nvGrpSpPr>
        <p:grpSpPr>
          <a:xfrm>
            <a:off x="2987673" y="1601987"/>
            <a:ext cx="1761368" cy="2000683"/>
            <a:chOff x="532500" y="3321500"/>
            <a:chExt cx="573900" cy="651875"/>
          </a:xfrm>
        </p:grpSpPr>
        <p:sp>
          <p:nvSpPr>
            <p:cNvPr id="3" name="Google Shape;1420;p37">
              <a:extLst>
                <a:ext uri="{FF2B5EF4-FFF2-40B4-BE49-F238E27FC236}">
                  <a16:creationId xmlns:a16="http://schemas.microsoft.com/office/drawing/2014/main" id="{4D7DC6D8-84A5-25FF-CEE3-49A34934989C}"/>
                </a:ext>
              </a:extLst>
            </p:cNvPr>
            <p:cNvSpPr/>
            <p:nvPr/>
          </p:nvSpPr>
          <p:spPr>
            <a:xfrm>
              <a:off x="532500" y="3321500"/>
              <a:ext cx="573900" cy="651875"/>
            </a:xfrm>
            <a:custGeom>
              <a:avLst/>
              <a:gdLst/>
              <a:ahLst/>
              <a:cxnLst/>
              <a:rect l="l" t="t" r="r" b="b"/>
              <a:pathLst>
                <a:path w="22956" h="26075" extrusionOk="0">
                  <a:moveTo>
                    <a:pt x="0" y="0"/>
                  </a:moveTo>
                  <a:cubicBezTo>
                    <a:pt x="0" y="750"/>
                    <a:pt x="536" y="1369"/>
                    <a:pt x="1250" y="1512"/>
                  </a:cubicBezTo>
                  <a:lnTo>
                    <a:pt x="1250" y="2036"/>
                  </a:lnTo>
                  <a:lnTo>
                    <a:pt x="1000" y="2036"/>
                  </a:lnTo>
                  <a:lnTo>
                    <a:pt x="1000" y="4536"/>
                  </a:lnTo>
                  <a:cubicBezTo>
                    <a:pt x="1000" y="6191"/>
                    <a:pt x="2334" y="7537"/>
                    <a:pt x="3989" y="7549"/>
                  </a:cubicBezTo>
                  <a:lnTo>
                    <a:pt x="4156" y="7549"/>
                  </a:lnTo>
                  <a:cubicBezTo>
                    <a:pt x="4322" y="8025"/>
                    <a:pt x="4763" y="8382"/>
                    <a:pt x="5287" y="8418"/>
                  </a:cubicBezTo>
                  <a:lnTo>
                    <a:pt x="5287" y="11359"/>
                  </a:lnTo>
                  <a:cubicBezTo>
                    <a:pt x="4763" y="11406"/>
                    <a:pt x="4322" y="11752"/>
                    <a:pt x="4156" y="12228"/>
                  </a:cubicBezTo>
                  <a:lnTo>
                    <a:pt x="3989" y="12228"/>
                  </a:lnTo>
                  <a:cubicBezTo>
                    <a:pt x="2334" y="12252"/>
                    <a:pt x="1000" y="13597"/>
                    <a:pt x="1000" y="15252"/>
                  </a:cubicBezTo>
                  <a:lnTo>
                    <a:pt x="1000" y="17740"/>
                  </a:lnTo>
                  <a:lnTo>
                    <a:pt x="1250" y="17740"/>
                  </a:lnTo>
                  <a:lnTo>
                    <a:pt x="1250" y="18276"/>
                  </a:lnTo>
                  <a:cubicBezTo>
                    <a:pt x="536" y="18407"/>
                    <a:pt x="0" y="19038"/>
                    <a:pt x="0" y="19776"/>
                  </a:cubicBezTo>
                  <a:lnTo>
                    <a:pt x="619" y="19776"/>
                  </a:lnTo>
                  <a:cubicBezTo>
                    <a:pt x="619" y="19276"/>
                    <a:pt x="1036" y="18860"/>
                    <a:pt x="1536" y="18860"/>
                  </a:cubicBezTo>
                  <a:cubicBezTo>
                    <a:pt x="2036" y="18860"/>
                    <a:pt x="2453" y="19276"/>
                    <a:pt x="2453" y="19776"/>
                  </a:cubicBezTo>
                  <a:lnTo>
                    <a:pt x="3072" y="19776"/>
                  </a:lnTo>
                  <a:cubicBezTo>
                    <a:pt x="3072" y="19038"/>
                    <a:pt x="2536" y="18407"/>
                    <a:pt x="1822" y="18276"/>
                  </a:cubicBezTo>
                  <a:lnTo>
                    <a:pt x="1822" y="17740"/>
                  </a:lnTo>
                  <a:lnTo>
                    <a:pt x="2001" y="17740"/>
                  </a:lnTo>
                  <a:lnTo>
                    <a:pt x="2001" y="15252"/>
                  </a:lnTo>
                  <a:cubicBezTo>
                    <a:pt x="2001" y="14133"/>
                    <a:pt x="2905" y="13240"/>
                    <a:pt x="4013" y="13240"/>
                  </a:cubicBezTo>
                  <a:lnTo>
                    <a:pt x="4191" y="13240"/>
                  </a:lnTo>
                  <a:cubicBezTo>
                    <a:pt x="4382" y="13669"/>
                    <a:pt x="4799" y="13966"/>
                    <a:pt x="5287" y="14014"/>
                  </a:cubicBezTo>
                  <a:lnTo>
                    <a:pt x="5287" y="16347"/>
                  </a:lnTo>
                  <a:lnTo>
                    <a:pt x="5287" y="18419"/>
                  </a:lnTo>
                  <a:lnTo>
                    <a:pt x="7656" y="18419"/>
                  </a:lnTo>
                  <a:cubicBezTo>
                    <a:pt x="8097" y="19241"/>
                    <a:pt x="8811" y="19907"/>
                    <a:pt x="9680" y="20300"/>
                  </a:cubicBezTo>
                  <a:cubicBezTo>
                    <a:pt x="9144" y="20610"/>
                    <a:pt x="8549" y="20955"/>
                    <a:pt x="7977" y="21300"/>
                  </a:cubicBezTo>
                  <a:cubicBezTo>
                    <a:pt x="7966" y="21300"/>
                    <a:pt x="7954" y="21312"/>
                    <a:pt x="7954" y="21312"/>
                  </a:cubicBezTo>
                  <a:cubicBezTo>
                    <a:pt x="7823" y="21396"/>
                    <a:pt x="7692" y="21467"/>
                    <a:pt x="7561" y="21550"/>
                  </a:cubicBezTo>
                  <a:lnTo>
                    <a:pt x="7549" y="21550"/>
                  </a:lnTo>
                  <a:cubicBezTo>
                    <a:pt x="7251" y="21729"/>
                    <a:pt x="6965" y="21908"/>
                    <a:pt x="6704" y="22074"/>
                  </a:cubicBezTo>
                  <a:lnTo>
                    <a:pt x="6692" y="22086"/>
                  </a:lnTo>
                  <a:cubicBezTo>
                    <a:pt x="6632" y="22122"/>
                    <a:pt x="6573" y="22158"/>
                    <a:pt x="6513" y="22193"/>
                  </a:cubicBezTo>
                  <a:cubicBezTo>
                    <a:pt x="6501" y="22205"/>
                    <a:pt x="6489" y="22205"/>
                    <a:pt x="6489" y="22217"/>
                  </a:cubicBezTo>
                  <a:cubicBezTo>
                    <a:pt x="6430" y="22253"/>
                    <a:pt x="6370" y="22289"/>
                    <a:pt x="6311" y="22324"/>
                  </a:cubicBezTo>
                  <a:lnTo>
                    <a:pt x="6275" y="22348"/>
                  </a:lnTo>
                  <a:cubicBezTo>
                    <a:pt x="6227" y="22384"/>
                    <a:pt x="6168" y="22420"/>
                    <a:pt x="6120" y="22443"/>
                  </a:cubicBezTo>
                  <a:cubicBezTo>
                    <a:pt x="6108" y="22455"/>
                    <a:pt x="6108" y="22455"/>
                    <a:pt x="6096" y="22467"/>
                  </a:cubicBezTo>
                  <a:cubicBezTo>
                    <a:pt x="6037" y="22503"/>
                    <a:pt x="5989" y="22539"/>
                    <a:pt x="5942" y="22574"/>
                  </a:cubicBezTo>
                  <a:cubicBezTo>
                    <a:pt x="5537" y="22836"/>
                    <a:pt x="5287" y="23039"/>
                    <a:pt x="5287" y="23110"/>
                  </a:cubicBezTo>
                  <a:lnTo>
                    <a:pt x="5287" y="23920"/>
                  </a:lnTo>
                  <a:cubicBezTo>
                    <a:pt x="5287" y="24265"/>
                    <a:pt x="5572" y="24551"/>
                    <a:pt x="5918" y="24551"/>
                  </a:cubicBezTo>
                  <a:lnTo>
                    <a:pt x="6263" y="24551"/>
                  </a:lnTo>
                  <a:lnTo>
                    <a:pt x="6263" y="25503"/>
                  </a:lnTo>
                  <a:cubicBezTo>
                    <a:pt x="6263" y="25813"/>
                    <a:pt x="6513" y="26075"/>
                    <a:pt x="6834" y="26075"/>
                  </a:cubicBezTo>
                  <a:cubicBezTo>
                    <a:pt x="7144" y="26075"/>
                    <a:pt x="7406" y="25813"/>
                    <a:pt x="7406" y="25503"/>
                  </a:cubicBezTo>
                  <a:lnTo>
                    <a:pt x="7406" y="24551"/>
                  </a:lnTo>
                  <a:lnTo>
                    <a:pt x="8585" y="24551"/>
                  </a:lnTo>
                  <a:lnTo>
                    <a:pt x="8585" y="25503"/>
                  </a:lnTo>
                  <a:cubicBezTo>
                    <a:pt x="8585" y="25813"/>
                    <a:pt x="8835" y="26075"/>
                    <a:pt x="9156" y="26075"/>
                  </a:cubicBezTo>
                  <a:cubicBezTo>
                    <a:pt x="9478" y="26075"/>
                    <a:pt x="9728" y="25813"/>
                    <a:pt x="9728" y="25503"/>
                  </a:cubicBezTo>
                  <a:lnTo>
                    <a:pt x="9728" y="24551"/>
                  </a:lnTo>
                  <a:lnTo>
                    <a:pt x="10906" y="24551"/>
                  </a:lnTo>
                  <a:lnTo>
                    <a:pt x="10906" y="25503"/>
                  </a:lnTo>
                  <a:cubicBezTo>
                    <a:pt x="10906" y="25813"/>
                    <a:pt x="11168" y="26075"/>
                    <a:pt x="11478" y="26075"/>
                  </a:cubicBezTo>
                  <a:cubicBezTo>
                    <a:pt x="11799" y="26075"/>
                    <a:pt x="12049" y="25813"/>
                    <a:pt x="12049" y="25503"/>
                  </a:cubicBezTo>
                  <a:lnTo>
                    <a:pt x="12049" y="24551"/>
                  </a:lnTo>
                  <a:lnTo>
                    <a:pt x="13228" y="24551"/>
                  </a:lnTo>
                  <a:lnTo>
                    <a:pt x="13228" y="25503"/>
                  </a:lnTo>
                  <a:cubicBezTo>
                    <a:pt x="13228" y="25813"/>
                    <a:pt x="13490" y="26075"/>
                    <a:pt x="13800" y="26075"/>
                  </a:cubicBezTo>
                  <a:cubicBezTo>
                    <a:pt x="14121" y="26075"/>
                    <a:pt x="14383" y="25813"/>
                    <a:pt x="14383" y="25503"/>
                  </a:cubicBezTo>
                  <a:lnTo>
                    <a:pt x="14383" y="24551"/>
                  </a:lnTo>
                  <a:lnTo>
                    <a:pt x="15562" y="24551"/>
                  </a:lnTo>
                  <a:lnTo>
                    <a:pt x="15562" y="25503"/>
                  </a:lnTo>
                  <a:cubicBezTo>
                    <a:pt x="15562" y="25813"/>
                    <a:pt x="15812" y="26075"/>
                    <a:pt x="16133" y="26075"/>
                  </a:cubicBezTo>
                  <a:cubicBezTo>
                    <a:pt x="16443" y="26075"/>
                    <a:pt x="16705" y="25813"/>
                    <a:pt x="16705" y="25503"/>
                  </a:cubicBezTo>
                  <a:lnTo>
                    <a:pt x="16705" y="24551"/>
                  </a:lnTo>
                  <a:lnTo>
                    <a:pt x="17050" y="24551"/>
                  </a:lnTo>
                  <a:cubicBezTo>
                    <a:pt x="17395" y="24551"/>
                    <a:pt x="17669" y="24265"/>
                    <a:pt x="17669" y="23920"/>
                  </a:cubicBezTo>
                  <a:lnTo>
                    <a:pt x="17669" y="23110"/>
                  </a:lnTo>
                  <a:cubicBezTo>
                    <a:pt x="17669" y="23039"/>
                    <a:pt x="17419" y="22836"/>
                    <a:pt x="17026" y="22574"/>
                  </a:cubicBezTo>
                  <a:cubicBezTo>
                    <a:pt x="16967" y="22539"/>
                    <a:pt x="16919" y="22503"/>
                    <a:pt x="16860" y="22467"/>
                  </a:cubicBezTo>
                  <a:cubicBezTo>
                    <a:pt x="16860" y="22455"/>
                    <a:pt x="16848" y="22455"/>
                    <a:pt x="16848" y="22455"/>
                  </a:cubicBezTo>
                  <a:cubicBezTo>
                    <a:pt x="16788" y="22420"/>
                    <a:pt x="16729" y="22384"/>
                    <a:pt x="16669" y="22336"/>
                  </a:cubicBezTo>
                  <a:cubicBezTo>
                    <a:pt x="16669" y="22336"/>
                    <a:pt x="16657" y="22336"/>
                    <a:pt x="16657" y="22324"/>
                  </a:cubicBezTo>
                  <a:cubicBezTo>
                    <a:pt x="16598" y="22289"/>
                    <a:pt x="16526" y="22253"/>
                    <a:pt x="16467" y="22205"/>
                  </a:cubicBezTo>
                  <a:cubicBezTo>
                    <a:pt x="16407" y="22170"/>
                    <a:pt x="16336" y="22122"/>
                    <a:pt x="16264" y="22086"/>
                  </a:cubicBezTo>
                  <a:cubicBezTo>
                    <a:pt x="16264" y="22086"/>
                    <a:pt x="16264" y="22074"/>
                    <a:pt x="16252" y="22074"/>
                  </a:cubicBezTo>
                  <a:cubicBezTo>
                    <a:pt x="15990" y="21908"/>
                    <a:pt x="15705" y="21741"/>
                    <a:pt x="15407" y="21562"/>
                  </a:cubicBezTo>
                  <a:cubicBezTo>
                    <a:pt x="15407" y="21550"/>
                    <a:pt x="15407" y="21550"/>
                    <a:pt x="15395" y="21550"/>
                  </a:cubicBezTo>
                  <a:cubicBezTo>
                    <a:pt x="15264" y="21479"/>
                    <a:pt x="15145" y="21396"/>
                    <a:pt x="15014" y="21324"/>
                  </a:cubicBezTo>
                  <a:cubicBezTo>
                    <a:pt x="15002" y="21312"/>
                    <a:pt x="14990" y="21300"/>
                    <a:pt x="14978" y="21300"/>
                  </a:cubicBezTo>
                  <a:cubicBezTo>
                    <a:pt x="14859" y="21229"/>
                    <a:pt x="14728" y="21158"/>
                    <a:pt x="14609" y="21086"/>
                  </a:cubicBezTo>
                  <a:lnTo>
                    <a:pt x="14585" y="21062"/>
                  </a:lnTo>
                  <a:cubicBezTo>
                    <a:pt x="14133" y="20800"/>
                    <a:pt x="13692" y="20538"/>
                    <a:pt x="13276" y="20300"/>
                  </a:cubicBezTo>
                  <a:cubicBezTo>
                    <a:pt x="14145" y="19907"/>
                    <a:pt x="14859" y="19241"/>
                    <a:pt x="15300" y="18419"/>
                  </a:cubicBezTo>
                  <a:lnTo>
                    <a:pt x="17669" y="18419"/>
                  </a:lnTo>
                  <a:lnTo>
                    <a:pt x="17669" y="16347"/>
                  </a:lnTo>
                  <a:lnTo>
                    <a:pt x="17669" y="14014"/>
                  </a:lnTo>
                  <a:cubicBezTo>
                    <a:pt x="18157" y="13978"/>
                    <a:pt x="18574" y="13669"/>
                    <a:pt x="18765" y="13240"/>
                  </a:cubicBezTo>
                  <a:lnTo>
                    <a:pt x="18943" y="13240"/>
                  </a:lnTo>
                  <a:cubicBezTo>
                    <a:pt x="20062" y="13240"/>
                    <a:pt x="20955" y="14145"/>
                    <a:pt x="20955" y="15252"/>
                  </a:cubicBezTo>
                  <a:lnTo>
                    <a:pt x="20955" y="17752"/>
                  </a:lnTo>
                  <a:lnTo>
                    <a:pt x="21134" y="17752"/>
                  </a:lnTo>
                  <a:lnTo>
                    <a:pt x="21134" y="18276"/>
                  </a:lnTo>
                  <a:cubicBezTo>
                    <a:pt x="20420" y="18419"/>
                    <a:pt x="19884" y="19038"/>
                    <a:pt x="19884" y="19776"/>
                  </a:cubicBezTo>
                  <a:lnTo>
                    <a:pt x="20503" y="19776"/>
                  </a:lnTo>
                  <a:cubicBezTo>
                    <a:pt x="20503" y="19276"/>
                    <a:pt x="20920" y="18872"/>
                    <a:pt x="21420" y="18872"/>
                  </a:cubicBezTo>
                  <a:cubicBezTo>
                    <a:pt x="21920" y="18872"/>
                    <a:pt x="22336" y="19276"/>
                    <a:pt x="22336" y="19776"/>
                  </a:cubicBezTo>
                  <a:lnTo>
                    <a:pt x="22956" y="19776"/>
                  </a:lnTo>
                  <a:cubicBezTo>
                    <a:pt x="22956" y="19038"/>
                    <a:pt x="22420" y="18407"/>
                    <a:pt x="21717" y="18276"/>
                  </a:cubicBezTo>
                  <a:lnTo>
                    <a:pt x="21717" y="17740"/>
                  </a:lnTo>
                  <a:lnTo>
                    <a:pt x="21967" y="17740"/>
                  </a:lnTo>
                  <a:lnTo>
                    <a:pt x="21967" y="15252"/>
                  </a:lnTo>
                  <a:cubicBezTo>
                    <a:pt x="21967" y="13597"/>
                    <a:pt x="20634" y="12252"/>
                    <a:pt x="18979" y="12228"/>
                  </a:cubicBezTo>
                  <a:lnTo>
                    <a:pt x="18812" y="12228"/>
                  </a:lnTo>
                  <a:cubicBezTo>
                    <a:pt x="18634" y="11752"/>
                    <a:pt x="18193" y="11406"/>
                    <a:pt x="17669" y="11359"/>
                  </a:cubicBezTo>
                  <a:lnTo>
                    <a:pt x="17669" y="8418"/>
                  </a:lnTo>
                  <a:cubicBezTo>
                    <a:pt x="18193" y="8382"/>
                    <a:pt x="18634" y="8025"/>
                    <a:pt x="18812" y="7549"/>
                  </a:cubicBezTo>
                  <a:lnTo>
                    <a:pt x="18979" y="7549"/>
                  </a:lnTo>
                  <a:cubicBezTo>
                    <a:pt x="20622" y="7537"/>
                    <a:pt x="21967" y="6191"/>
                    <a:pt x="21967" y="4536"/>
                  </a:cubicBezTo>
                  <a:lnTo>
                    <a:pt x="21967" y="2036"/>
                  </a:lnTo>
                  <a:lnTo>
                    <a:pt x="21717" y="2036"/>
                  </a:lnTo>
                  <a:lnTo>
                    <a:pt x="21717" y="1512"/>
                  </a:lnTo>
                  <a:cubicBezTo>
                    <a:pt x="22420" y="1369"/>
                    <a:pt x="22956" y="750"/>
                    <a:pt x="22956" y="0"/>
                  </a:cubicBezTo>
                  <a:lnTo>
                    <a:pt x="22336" y="0"/>
                  </a:lnTo>
                  <a:cubicBezTo>
                    <a:pt x="22336" y="512"/>
                    <a:pt x="21932" y="917"/>
                    <a:pt x="21420" y="917"/>
                  </a:cubicBezTo>
                  <a:cubicBezTo>
                    <a:pt x="20920" y="917"/>
                    <a:pt x="20515" y="512"/>
                    <a:pt x="20515" y="0"/>
                  </a:cubicBezTo>
                  <a:lnTo>
                    <a:pt x="19896" y="0"/>
                  </a:lnTo>
                  <a:cubicBezTo>
                    <a:pt x="19896" y="750"/>
                    <a:pt x="20431" y="1369"/>
                    <a:pt x="21134" y="1512"/>
                  </a:cubicBezTo>
                  <a:lnTo>
                    <a:pt x="21134" y="2036"/>
                  </a:lnTo>
                  <a:lnTo>
                    <a:pt x="20967" y="2036"/>
                  </a:lnTo>
                  <a:lnTo>
                    <a:pt x="20967" y="4536"/>
                  </a:lnTo>
                  <a:cubicBezTo>
                    <a:pt x="20967" y="5644"/>
                    <a:pt x="20062" y="6549"/>
                    <a:pt x="18955" y="6549"/>
                  </a:cubicBezTo>
                  <a:lnTo>
                    <a:pt x="18776" y="6549"/>
                  </a:lnTo>
                  <a:cubicBezTo>
                    <a:pt x="18574" y="6120"/>
                    <a:pt x="18157" y="5810"/>
                    <a:pt x="17669" y="5775"/>
                  </a:cubicBezTo>
                  <a:lnTo>
                    <a:pt x="17669" y="4024"/>
                  </a:lnTo>
                  <a:cubicBezTo>
                    <a:pt x="17669" y="2643"/>
                    <a:pt x="16550" y="1512"/>
                    <a:pt x="15169" y="1512"/>
                  </a:cubicBezTo>
                  <a:lnTo>
                    <a:pt x="7787" y="1512"/>
                  </a:lnTo>
                  <a:cubicBezTo>
                    <a:pt x="6406" y="1512"/>
                    <a:pt x="5287" y="2643"/>
                    <a:pt x="5287" y="4024"/>
                  </a:cubicBezTo>
                  <a:lnTo>
                    <a:pt x="5287" y="5775"/>
                  </a:lnTo>
                  <a:cubicBezTo>
                    <a:pt x="4799" y="5810"/>
                    <a:pt x="4382" y="6120"/>
                    <a:pt x="4191" y="6549"/>
                  </a:cubicBezTo>
                  <a:lnTo>
                    <a:pt x="4013" y="6549"/>
                  </a:lnTo>
                  <a:cubicBezTo>
                    <a:pt x="2894" y="6549"/>
                    <a:pt x="1989" y="5644"/>
                    <a:pt x="1989" y="4536"/>
                  </a:cubicBezTo>
                  <a:lnTo>
                    <a:pt x="1989" y="2036"/>
                  </a:lnTo>
                  <a:lnTo>
                    <a:pt x="1822" y="2036"/>
                  </a:lnTo>
                  <a:lnTo>
                    <a:pt x="1822" y="1512"/>
                  </a:lnTo>
                  <a:cubicBezTo>
                    <a:pt x="2536" y="1369"/>
                    <a:pt x="3072" y="750"/>
                    <a:pt x="3072" y="0"/>
                  </a:cubicBezTo>
                  <a:lnTo>
                    <a:pt x="2453" y="0"/>
                  </a:lnTo>
                  <a:cubicBezTo>
                    <a:pt x="2453" y="512"/>
                    <a:pt x="2036" y="917"/>
                    <a:pt x="1536" y="917"/>
                  </a:cubicBezTo>
                  <a:cubicBezTo>
                    <a:pt x="1036" y="917"/>
                    <a:pt x="619" y="512"/>
                    <a:pt x="619"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421;p37">
              <a:extLst>
                <a:ext uri="{FF2B5EF4-FFF2-40B4-BE49-F238E27FC236}">
                  <a16:creationId xmlns:a16="http://schemas.microsoft.com/office/drawing/2014/main" id="{BAC33180-FC81-331F-79BC-709E2B091C25}"/>
                </a:ext>
              </a:extLst>
            </p:cNvPr>
            <p:cNvGrpSpPr/>
            <p:nvPr/>
          </p:nvGrpSpPr>
          <p:grpSpPr>
            <a:xfrm>
              <a:off x="532500" y="3321500"/>
              <a:ext cx="573900" cy="651875"/>
              <a:chOff x="532500" y="2817450"/>
              <a:chExt cx="573900" cy="651875"/>
            </a:xfrm>
          </p:grpSpPr>
          <p:sp>
            <p:nvSpPr>
              <p:cNvPr id="5" name="Google Shape;1422;p37">
                <a:extLst>
                  <a:ext uri="{FF2B5EF4-FFF2-40B4-BE49-F238E27FC236}">
                    <a16:creationId xmlns:a16="http://schemas.microsoft.com/office/drawing/2014/main" id="{709D7845-53C5-ABF6-3B00-DEF80BE68939}"/>
                  </a:ext>
                </a:extLst>
              </p:cNvPr>
              <p:cNvSpPr/>
              <p:nvPr/>
            </p:nvSpPr>
            <p:spPr>
              <a:xfrm>
                <a:off x="1060825" y="2849000"/>
                <a:ext cx="14625" cy="28600"/>
              </a:xfrm>
              <a:custGeom>
                <a:avLst/>
                <a:gdLst/>
                <a:ahLst/>
                <a:cxnLst/>
                <a:rect l="l" t="t" r="r" b="b"/>
                <a:pathLst>
                  <a:path w="585" h="1144" extrusionOk="0">
                    <a:moveTo>
                      <a:pt x="1" y="0"/>
                    </a:moveTo>
                    <a:lnTo>
                      <a:pt x="1" y="1143"/>
                    </a:lnTo>
                    <a:lnTo>
                      <a:pt x="584" y="1143"/>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23;p37">
                <a:extLst>
                  <a:ext uri="{FF2B5EF4-FFF2-40B4-BE49-F238E27FC236}">
                    <a16:creationId xmlns:a16="http://schemas.microsoft.com/office/drawing/2014/main" id="{65A506AB-AC61-5490-8855-9C664FDA5AA2}"/>
                  </a:ext>
                </a:extLst>
              </p:cNvPr>
              <p:cNvSpPr/>
              <p:nvPr/>
            </p:nvSpPr>
            <p:spPr>
              <a:xfrm>
                <a:off x="1029875" y="2817450"/>
                <a:ext cx="76525" cy="38425"/>
              </a:xfrm>
              <a:custGeom>
                <a:avLst/>
                <a:gdLst/>
                <a:ahLst/>
                <a:cxnLst/>
                <a:rect l="l" t="t" r="r" b="b"/>
                <a:pathLst>
                  <a:path w="3061" h="1537" extrusionOk="0">
                    <a:moveTo>
                      <a:pt x="1" y="0"/>
                    </a:moveTo>
                    <a:cubicBezTo>
                      <a:pt x="1" y="845"/>
                      <a:pt x="691" y="1536"/>
                      <a:pt x="1525" y="1536"/>
                    </a:cubicBezTo>
                    <a:cubicBezTo>
                      <a:pt x="2370" y="1536"/>
                      <a:pt x="3061" y="845"/>
                      <a:pt x="3061" y="0"/>
                    </a:cubicBezTo>
                    <a:lnTo>
                      <a:pt x="2441" y="0"/>
                    </a:lnTo>
                    <a:cubicBezTo>
                      <a:pt x="2441" y="512"/>
                      <a:pt x="2037" y="917"/>
                      <a:pt x="1525" y="917"/>
                    </a:cubicBezTo>
                    <a:cubicBezTo>
                      <a:pt x="1025" y="917"/>
                      <a:pt x="620" y="512"/>
                      <a:pt x="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24;p37">
                <a:extLst>
                  <a:ext uri="{FF2B5EF4-FFF2-40B4-BE49-F238E27FC236}">
                    <a16:creationId xmlns:a16="http://schemas.microsoft.com/office/drawing/2014/main" id="{C9B82869-832A-CBCE-012B-B9AAF26F5E1A}"/>
                  </a:ext>
                </a:extLst>
              </p:cNvPr>
              <p:cNvSpPr/>
              <p:nvPr/>
            </p:nvSpPr>
            <p:spPr>
              <a:xfrm>
                <a:off x="962900" y="2868350"/>
                <a:ext cx="118800" cy="137825"/>
              </a:xfrm>
              <a:custGeom>
                <a:avLst/>
                <a:gdLst/>
                <a:ahLst/>
                <a:cxnLst/>
                <a:rect l="l" t="t" r="r" b="b"/>
                <a:pathLst>
                  <a:path w="4752" h="5513" extrusionOk="0">
                    <a:moveTo>
                      <a:pt x="3751" y="0"/>
                    </a:moveTo>
                    <a:lnTo>
                      <a:pt x="3751" y="2500"/>
                    </a:lnTo>
                    <a:cubicBezTo>
                      <a:pt x="3751" y="3608"/>
                      <a:pt x="2846" y="4513"/>
                      <a:pt x="1739" y="4513"/>
                    </a:cubicBezTo>
                    <a:lnTo>
                      <a:pt x="1" y="4513"/>
                    </a:lnTo>
                    <a:lnTo>
                      <a:pt x="1" y="5513"/>
                    </a:lnTo>
                    <a:lnTo>
                      <a:pt x="1763" y="5513"/>
                    </a:lnTo>
                    <a:cubicBezTo>
                      <a:pt x="3418" y="5501"/>
                      <a:pt x="4751" y="4155"/>
                      <a:pt x="4751" y="2500"/>
                    </a:cubicBezTo>
                    <a:lnTo>
                      <a:pt x="47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25;p37">
                <a:extLst>
                  <a:ext uri="{FF2B5EF4-FFF2-40B4-BE49-F238E27FC236}">
                    <a16:creationId xmlns:a16="http://schemas.microsoft.com/office/drawing/2014/main" id="{3753EB3D-0B4E-1C73-EC95-C6D9FE1EF9A4}"/>
                  </a:ext>
                </a:extLst>
              </p:cNvPr>
              <p:cNvSpPr/>
              <p:nvPr/>
            </p:nvSpPr>
            <p:spPr>
              <a:xfrm>
                <a:off x="938200" y="2961500"/>
                <a:ext cx="66700" cy="66700"/>
              </a:xfrm>
              <a:custGeom>
                <a:avLst/>
                <a:gdLst/>
                <a:ahLst/>
                <a:cxnLst/>
                <a:rect l="l" t="t" r="r" b="b"/>
                <a:pathLst>
                  <a:path w="2668" h="2668" extrusionOk="0">
                    <a:moveTo>
                      <a:pt x="1334" y="1"/>
                    </a:moveTo>
                    <a:cubicBezTo>
                      <a:pt x="596" y="1"/>
                      <a:pt x="1" y="596"/>
                      <a:pt x="1" y="1334"/>
                    </a:cubicBezTo>
                    <a:cubicBezTo>
                      <a:pt x="1" y="2072"/>
                      <a:pt x="596" y="2668"/>
                      <a:pt x="1334" y="2668"/>
                    </a:cubicBezTo>
                    <a:cubicBezTo>
                      <a:pt x="2072" y="2668"/>
                      <a:pt x="2668" y="2072"/>
                      <a:pt x="2668" y="1334"/>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26;p37">
                <a:extLst>
                  <a:ext uri="{FF2B5EF4-FFF2-40B4-BE49-F238E27FC236}">
                    <a16:creationId xmlns:a16="http://schemas.microsoft.com/office/drawing/2014/main" id="{B1A9CFAB-28E2-D590-E720-62C3BFE31B89}"/>
                  </a:ext>
                </a:extLst>
              </p:cNvPr>
              <p:cNvSpPr/>
              <p:nvPr/>
            </p:nvSpPr>
            <p:spPr>
              <a:xfrm>
                <a:off x="1060825" y="3252025"/>
                <a:ext cx="14625" cy="28300"/>
              </a:xfrm>
              <a:custGeom>
                <a:avLst/>
                <a:gdLst/>
                <a:ahLst/>
                <a:cxnLst/>
                <a:rect l="l" t="t" r="r" b="b"/>
                <a:pathLst>
                  <a:path w="585" h="1132" extrusionOk="0">
                    <a:moveTo>
                      <a:pt x="1" y="0"/>
                    </a:moveTo>
                    <a:lnTo>
                      <a:pt x="1" y="1131"/>
                    </a:lnTo>
                    <a:lnTo>
                      <a:pt x="584" y="1131"/>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7;p37">
                <a:extLst>
                  <a:ext uri="{FF2B5EF4-FFF2-40B4-BE49-F238E27FC236}">
                    <a16:creationId xmlns:a16="http://schemas.microsoft.com/office/drawing/2014/main" id="{F17C5157-E0F7-534B-C656-B29A9917C506}"/>
                  </a:ext>
                </a:extLst>
              </p:cNvPr>
              <p:cNvSpPr/>
              <p:nvPr/>
            </p:nvSpPr>
            <p:spPr>
              <a:xfrm>
                <a:off x="1029875" y="3273750"/>
                <a:ext cx="76525" cy="38125"/>
              </a:xfrm>
              <a:custGeom>
                <a:avLst/>
                <a:gdLst/>
                <a:ahLst/>
                <a:cxnLst/>
                <a:rect l="l" t="t" r="r" b="b"/>
                <a:pathLst>
                  <a:path w="3061" h="1525" extrusionOk="0">
                    <a:moveTo>
                      <a:pt x="1546" y="0"/>
                    </a:moveTo>
                    <a:cubicBezTo>
                      <a:pt x="1539" y="0"/>
                      <a:pt x="1532" y="0"/>
                      <a:pt x="1525" y="0"/>
                    </a:cubicBezTo>
                    <a:cubicBezTo>
                      <a:pt x="691" y="0"/>
                      <a:pt x="1" y="679"/>
                      <a:pt x="1" y="1524"/>
                    </a:cubicBezTo>
                    <a:lnTo>
                      <a:pt x="620" y="1524"/>
                    </a:lnTo>
                    <a:cubicBezTo>
                      <a:pt x="620" y="1024"/>
                      <a:pt x="1025" y="608"/>
                      <a:pt x="1525" y="608"/>
                    </a:cubicBezTo>
                    <a:cubicBezTo>
                      <a:pt x="2037" y="608"/>
                      <a:pt x="2441" y="1024"/>
                      <a:pt x="2441" y="1524"/>
                    </a:cubicBezTo>
                    <a:lnTo>
                      <a:pt x="3061" y="1524"/>
                    </a:lnTo>
                    <a:cubicBezTo>
                      <a:pt x="3061" y="686"/>
                      <a:pt x="2382" y="0"/>
                      <a:pt x="15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28;p37">
                <a:extLst>
                  <a:ext uri="{FF2B5EF4-FFF2-40B4-BE49-F238E27FC236}">
                    <a16:creationId xmlns:a16="http://schemas.microsoft.com/office/drawing/2014/main" id="{2C09526B-4949-85F7-BEBD-66ED7B9C65C8}"/>
                  </a:ext>
                </a:extLst>
              </p:cNvPr>
              <p:cNvSpPr/>
              <p:nvPr/>
            </p:nvSpPr>
            <p:spPr>
              <a:xfrm>
                <a:off x="962900" y="3123125"/>
                <a:ext cx="118800" cy="137850"/>
              </a:xfrm>
              <a:custGeom>
                <a:avLst/>
                <a:gdLst/>
                <a:ahLst/>
                <a:cxnLst/>
                <a:rect l="l" t="t" r="r" b="b"/>
                <a:pathLst>
                  <a:path w="4752" h="5514" extrusionOk="0">
                    <a:moveTo>
                      <a:pt x="1" y="1"/>
                    </a:moveTo>
                    <a:lnTo>
                      <a:pt x="1" y="1001"/>
                    </a:lnTo>
                    <a:lnTo>
                      <a:pt x="1739" y="1001"/>
                    </a:lnTo>
                    <a:cubicBezTo>
                      <a:pt x="2846" y="1001"/>
                      <a:pt x="3751" y="1906"/>
                      <a:pt x="3751" y="3025"/>
                    </a:cubicBezTo>
                    <a:lnTo>
                      <a:pt x="3751" y="5513"/>
                    </a:lnTo>
                    <a:lnTo>
                      <a:pt x="4751" y="5513"/>
                    </a:lnTo>
                    <a:lnTo>
                      <a:pt x="4751" y="3025"/>
                    </a:lnTo>
                    <a:cubicBezTo>
                      <a:pt x="4751" y="1370"/>
                      <a:pt x="3418" y="25"/>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29;p37">
                <a:extLst>
                  <a:ext uri="{FF2B5EF4-FFF2-40B4-BE49-F238E27FC236}">
                    <a16:creationId xmlns:a16="http://schemas.microsoft.com/office/drawing/2014/main" id="{A56019E3-5486-9205-C3A6-E1546028EBE1}"/>
                  </a:ext>
                </a:extLst>
              </p:cNvPr>
              <p:cNvSpPr/>
              <p:nvPr/>
            </p:nvSpPr>
            <p:spPr>
              <a:xfrm>
                <a:off x="938200" y="3101400"/>
                <a:ext cx="66700" cy="66400"/>
              </a:xfrm>
              <a:custGeom>
                <a:avLst/>
                <a:gdLst/>
                <a:ahLst/>
                <a:cxnLst/>
                <a:rect l="l" t="t" r="r" b="b"/>
                <a:pathLst>
                  <a:path w="2668" h="2656" extrusionOk="0">
                    <a:moveTo>
                      <a:pt x="1334" y="1"/>
                    </a:moveTo>
                    <a:cubicBezTo>
                      <a:pt x="596" y="1"/>
                      <a:pt x="1" y="596"/>
                      <a:pt x="1" y="1322"/>
                    </a:cubicBezTo>
                    <a:cubicBezTo>
                      <a:pt x="1" y="2060"/>
                      <a:pt x="596" y="2656"/>
                      <a:pt x="1334" y="2656"/>
                    </a:cubicBezTo>
                    <a:cubicBezTo>
                      <a:pt x="2072" y="2656"/>
                      <a:pt x="2668" y="2060"/>
                      <a:pt x="2668" y="1322"/>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30;p37">
                <a:extLst>
                  <a:ext uri="{FF2B5EF4-FFF2-40B4-BE49-F238E27FC236}">
                    <a16:creationId xmlns:a16="http://schemas.microsoft.com/office/drawing/2014/main" id="{57083F00-111D-10EC-6C79-C908888765B5}"/>
                  </a:ext>
                </a:extLst>
              </p:cNvPr>
              <p:cNvSpPr/>
              <p:nvPr/>
            </p:nvSpPr>
            <p:spPr>
              <a:xfrm>
                <a:off x="563750" y="2849000"/>
                <a:ext cx="14300" cy="28600"/>
              </a:xfrm>
              <a:custGeom>
                <a:avLst/>
                <a:gdLst/>
                <a:ahLst/>
                <a:cxnLst/>
                <a:rect l="l" t="t" r="r" b="b"/>
                <a:pathLst>
                  <a:path w="572" h="1144" extrusionOk="0">
                    <a:moveTo>
                      <a:pt x="0" y="0"/>
                    </a:moveTo>
                    <a:lnTo>
                      <a:pt x="0" y="1143"/>
                    </a:lnTo>
                    <a:lnTo>
                      <a:pt x="572" y="1143"/>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31;p37">
                <a:extLst>
                  <a:ext uri="{FF2B5EF4-FFF2-40B4-BE49-F238E27FC236}">
                    <a16:creationId xmlns:a16="http://schemas.microsoft.com/office/drawing/2014/main" id="{9D4C0EF5-CC19-6FF7-1C76-13933460492C}"/>
                  </a:ext>
                </a:extLst>
              </p:cNvPr>
              <p:cNvSpPr/>
              <p:nvPr/>
            </p:nvSpPr>
            <p:spPr>
              <a:xfrm>
                <a:off x="532500" y="2817450"/>
                <a:ext cx="76825" cy="38425"/>
              </a:xfrm>
              <a:custGeom>
                <a:avLst/>
                <a:gdLst/>
                <a:ahLst/>
                <a:cxnLst/>
                <a:rect l="l" t="t" r="r" b="b"/>
                <a:pathLst>
                  <a:path w="3073" h="1537" extrusionOk="0">
                    <a:moveTo>
                      <a:pt x="0" y="0"/>
                    </a:moveTo>
                    <a:cubicBezTo>
                      <a:pt x="0" y="845"/>
                      <a:pt x="691" y="1536"/>
                      <a:pt x="1536" y="1536"/>
                    </a:cubicBezTo>
                    <a:cubicBezTo>
                      <a:pt x="2382" y="1536"/>
                      <a:pt x="3072" y="845"/>
                      <a:pt x="3072" y="0"/>
                    </a:cubicBezTo>
                    <a:lnTo>
                      <a:pt x="2453" y="0"/>
                    </a:lnTo>
                    <a:cubicBezTo>
                      <a:pt x="2453" y="512"/>
                      <a:pt x="2036" y="917"/>
                      <a:pt x="1536" y="917"/>
                    </a:cubicBezTo>
                    <a:cubicBezTo>
                      <a:pt x="1036" y="917"/>
                      <a:pt x="619" y="512"/>
                      <a:pt x="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32;p37">
                <a:extLst>
                  <a:ext uri="{FF2B5EF4-FFF2-40B4-BE49-F238E27FC236}">
                    <a16:creationId xmlns:a16="http://schemas.microsoft.com/office/drawing/2014/main" id="{7585C0DA-D9AF-727E-A547-F2402C07B542}"/>
                  </a:ext>
                </a:extLst>
              </p:cNvPr>
              <p:cNvSpPr/>
              <p:nvPr/>
            </p:nvSpPr>
            <p:spPr>
              <a:xfrm>
                <a:off x="557500" y="2868350"/>
                <a:ext cx="118500" cy="137825"/>
              </a:xfrm>
              <a:custGeom>
                <a:avLst/>
                <a:gdLst/>
                <a:ahLst/>
                <a:cxnLst/>
                <a:rect l="l" t="t" r="r" b="b"/>
                <a:pathLst>
                  <a:path w="4740" h="5513" extrusionOk="0">
                    <a:moveTo>
                      <a:pt x="0" y="0"/>
                    </a:moveTo>
                    <a:lnTo>
                      <a:pt x="0" y="2500"/>
                    </a:lnTo>
                    <a:cubicBezTo>
                      <a:pt x="0" y="4155"/>
                      <a:pt x="1334" y="5501"/>
                      <a:pt x="2989" y="5513"/>
                    </a:cubicBezTo>
                    <a:lnTo>
                      <a:pt x="4739" y="5513"/>
                    </a:lnTo>
                    <a:lnTo>
                      <a:pt x="4739" y="4513"/>
                    </a:lnTo>
                    <a:lnTo>
                      <a:pt x="3013" y="4513"/>
                    </a:lnTo>
                    <a:cubicBezTo>
                      <a:pt x="1905" y="4513"/>
                      <a:pt x="1001" y="3608"/>
                      <a:pt x="1001" y="2500"/>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33;p37">
                <a:extLst>
                  <a:ext uri="{FF2B5EF4-FFF2-40B4-BE49-F238E27FC236}">
                    <a16:creationId xmlns:a16="http://schemas.microsoft.com/office/drawing/2014/main" id="{15B9EEEA-DA87-5437-3DCA-4810932A8AB8}"/>
                  </a:ext>
                </a:extLst>
              </p:cNvPr>
              <p:cNvSpPr/>
              <p:nvPr/>
            </p:nvSpPr>
            <p:spPr>
              <a:xfrm>
                <a:off x="634300" y="2961500"/>
                <a:ext cx="66400" cy="66700"/>
              </a:xfrm>
              <a:custGeom>
                <a:avLst/>
                <a:gdLst/>
                <a:ahLst/>
                <a:cxnLst/>
                <a:rect l="l" t="t" r="r" b="b"/>
                <a:pathLst>
                  <a:path w="2656" h="2668" extrusionOk="0">
                    <a:moveTo>
                      <a:pt x="1334" y="1"/>
                    </a:moveTo>
                    <a:cubicBezTo>
                      <a:pt x="596" y="1"/>
                      <a:pt x="0" y="596"/>
                      <a:pt x="0" y="1334"/>
                    </a:cubicBezTo>
                    <a:cubicBezTo>
                      <a:pt x="0" y="2072"/>
                      <a:pt x="596" y="2668"/>
                      <a:pt x="1334" y="2668"/>
                    </a:cubicBezTo>
                    <a:cubicBezTo>
                      <a:pt x="2060" y="2668"/>
                      <a:pt x="2655" y="2072"/>
                      <a:pt x="2655" y="1334"/>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34;p37">
                <a:extLst>
                  <a:ext uri="{FF2B5EF4-FFF2-40B4-BE49-F238E27FC236}">
                    <a16:creationId xmlns:a16="http://schemas.microsoft.com/office/drawing/2014/main" id="{7A312E1A-770E-1F61-836E-3164CF2079E4}"/>
                  </a:ext>
                </a:extLst>
              </p:cNvPr>
              <p:cNvSpPr/>
              <p:nvPr/>
            </p:nvSpPr>
            <p:spPr>
              <a:xfrm>
                <a:off x="563750" y="3252025"/>
                <a:ext cx="14300" cy="28300"/>
              </a:xfrm>
              <a:custGeom>
                <a:avLst/>
                <a:gdLst/>
                <a:ahLst/>
                <a:cxnLst/>
                <a:rect l="l" t="t" r="r" b="b"/>
                <a:pathLst>
                  <a:path w="572" h="1132" extrusionOk="0">
                    <a:moveTo>
                      <a:pt x="0" y="0"/>
                    </a:moveTo>
                    <a:lnTo>
                      <a:pt x="0" y="1131"/>
                    </a:lnTo>
                    <a:lnTo>
                      <a:pt x="572" y="1131"/>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35;p37">
                <a:extLst>
                  <a:ext uri="{FF2B5EF4-FFF2-40B4-BE49-F238E27FC236}">
                    <a16:creationId xmlns:a16="http://schemas.microsoft.com/office/drawing/2014/main" id="{FFE2044B-EFFD-B8A3-A336-15C2EDE9825C}"/>
                  </a:ext>
                </a:extLst>
              </p:cNvPr>
              <p:cNvSpPr/>
              <p:nvPr/>
            </p:nvSpPr>
            <p:spPr>
              <a:xfrm>
                <a:off x="532500" y="3273750"/>
                <a:ext cx="76825" cy="38125"/>
              </a:xfrm>
              <a:custGeom>
                <a:avLst/>
                <a:gdLst/>
                <a:ahLst/>
                <a:cxnLst/>
                <a:rect l="l" t="t" r="r" b="b"/>
                <a:pathLst>
                  <a:path w="3073" h="1525" extrusionOk="0">
                    <a:moveTo>
                      <a:pt x="1515" y="0"/>
                    </a:moveTo>
                    <a:cubicBezTo>
                      <a:pt x="679" y="0"/>
                      <a:pt x="0" y="686"/>
                      <a:pt x="0" y="1524"/>
                    </a:cubicBezTo>
                    <a:lnTo>
                      <a:pt x="619" y="1524"/>
                    </a:lnTo>
                    <a:cubicBezTo>
                      <a:pt x="619" y="1024"/>
                      <a:pt x="1036" y="608"/>
                      <a:pt x="1536" y="608"/>
                    </a:cubicBezTo>
                    <a:cubicBezTo>
                      <a:pt x="2036" y="608"/>
                      <a:pt x="2453" y="1024"/>
                      <a:pt x="2453" y="1524"/>
                    </a:cubicBezTo>
                    <a:lnTo>
                      <a:pt x="3072" y="1524"/>
                    </a:lnTo>
                    <a:cubicBezTo>
                      <a:pt x="3072" y="679"/>
                      <a:pt x="2382" y="0"/>
                      <a:pt x="1536" y="0"/>
                    </a:cubicBezTo>
                    <a:cubicBezTo>
                      <a:pt x="1529" y="0"/>
                      <a:pt x="1522" y="0"/>
                      <a:pt x="1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36;p37">
                <a:extLst>
                  <a:ext uri="{FF2B5EF4-FFF2-40B4-BE49-F238E27FC236}">
                    <a16:creationId xmlns:a16="http://schemas.microsoft.com/office/drawing/2014/main" id="{39AFF8DE-9662-867C-77D8-ED5C6A010093}"/>
                  </a:ext>
                </a:extLst>
              </p:cNvPr>
              <p:cNvSpPr/>
              <p:nvPr/>
            </p:nvSpPr>
            <p:spPr>
              <a:xfrm>
                <a:off x="557500" y="3123125"/>
                <a:ext cx="118500" cy="137850"/>
              </a:xfrm>
              <a:custGeom>
                <a:avLst/>
                <a:gdLst/>
                <a:ahLst/>
                <a:cxnLst/>
                <a:rect l="l" t="t" r="r" b="b"/>
                <a:pathLst>
                  <a:path w="4740" h="5514" extrusionOk="0">
                    <a:moveTo>
                      <a:pt x="2989" y="1"/>
                    </a:moveTo>
                    <a:cubicBezTo>
                      <a:pt x="1334" y="25"/>
                      <a:pt x="0" y="1370"/>
                      <a:pt x="0" y="3025"/>
                    </a:cubicBezTo>
                    <a:lnTo>
                      <a:pt x="0" y="5513"/>
                    </a:lnTo>
                    <a:lnTo>
                      <a:pt x="989" y="5513"/>
                    </a:lnTo>
                    <a:lnTo>
                      <a:pt x="989" y="3025"/>
                    </a:lnTo>
                    <a:cubicBezTo>
                      <a:pt x="989" y="1906"/>
                      <a:pt x="1894" y="1001"/>
                      <a:pt x="3013" y="1001"/>
                    </a:cubicBezTo>
                    <a:lnTo>
                      <a:pt x="4739" y="1001"/>
                    </a:lnTo>
                    <a:lnTo>
                      <a:pt x="4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37;p37">
                <a:extLst>
                  <a:ext uri="{FF2B5EF4-FFF2-40B4-BE49-F238E27FC236}">
                    <a16:creationId xmlns:a16="http://schemas.microsoft.com/office/drawing/2014/main" id="{566167FD-A29F-EC79-7E5B-7715C187775C}"/>
                  </a:ext>
                </a:extLst>
              </p:cNvPr>
              <p:cNvSpPr/>
              <p:nvPr/>
            </p:nvSpPr>
            <p:spPr>
              <a:xfrm>
                <a:off x="634300" y="3101400"/>
                <a:ext cx="66400" cy="66400"/>
              </a:xfrm>
              <a:custGeom>
                <a:avLst/>
                <a:gdLst/>
                <a:ahLst/>
                <a:cxnLst/>
                <a:rect l="l" t="t" r="r" b="b"/>
                <a:pathLst>
                  <a:path w="2656" h="2656" extrusionOk="0">
                    <a:moveTo>
                      <a:pt x="1334" y="1"/>
                    </a:moveTo>
                    <a:cubicBezTo>
                      <a:pt x="596" y="1"/>
                      <a:pt x="0" y="596"/>
                      <a:pt x="0" y="1322"/>
                    </a:cubicBezTo>
                    <a:cubicBezTo>
                      <a:pt x="0" y="2060"/>
                      <a:pt x="596" y="2656"/>
                      <a:pt x="1334" y="2656"/>
                    </a:cubicBezTo>
                    <a:cubicBezTo>
                      <a:pt x="2060" y="2656"/>
                      <a:pt x="2655" y="2060"/>
                      <a:pt x="2655" y="1322"/>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38;p37">
                <a:extLst>
                  <a:ext uri="{FF2B5EF4-FFF2-40B4-BE49-F238E27FC236}">
                    <a16:creationId xmlns:a16="http://schemas.microsoft.com/office/drawing/2014/main" id="{F8747E18-4ED7-BA76-F655-EA529EFA7777}"/>
                  </a:ext>
                </a:extLst>
              </p:cNvPr>
              <p:cNvSpPr/>
              <p:nvPr/>
            </p:nvSpPr>
            <p:spPr>
              <a:xfrm>
                <a:off x="664650" y="3299050"/>
                <a:ext cx="309600" cy="132175"/>
              </a:xfrm>
              <a:custGeom>
                <a:avLst/>
                <a:gdLst/>
                <a:ahLst/>
                <a:cxnLst/>
                <a:rect l="l" t="t" r="r" b="b"/>
                <a:pathLst>
                  <a:path w="12384" h="5287" extrusionOk="0">
                    <a:moveTo>
                      <a:pt x="6192" y="0"/>
                    </a:moveTo>
                    <a:cubicBezTo>
                      <a:pt x="6192" y="0"/>
                      <a:pt x="1" y="3489"/>
                      <a:pt x="1" y="3846"/>
                    </a:cubicBezTo>
                    <a:lnTo>
                      <a:pt x="1" y="4656"/>
                    </a:lnTo>
                    <a:cubicBezTo>
                      <a:pt x="1" y="5001"/>
                      <a:pt x="286" y="5287"/>
                      <a:pt x="632" y="5287"/>
                    </a:cubicBezTo>
                    <a:lnTo>
                      <a:pt x="11764" y="5287"/>
                    </a:lnTo>
                    <a:cubicBezTo>
                      <a:pt x="12109" y="5287"/>
                      <a:pt x="12383" y="5001"/>
                      <a:pt x="12383" y="4656"/>
                    </a:cubicBezTo>
                    <a:lnTo>
                      <a:pt x="12383" y="3846"/>
                    </a:lnTo>
                    <a:cubicBezTo>
                      <a:pt x="12383" y="3501"/>
                      <a:pt x="6192" y="0"/>
                      <a:pt x="6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39;p37">
                <a:extLst>
                  <a:ext uri="{FF2B5EF4-FFF2-40B4-BE49-F238E27FC236}">
                    <a16:creationId xmlns:a16="http://schemas.microsoft.com/office/drawing/2014/main" id="{146F3135-D818-5604-35CF-44BF3E4E1260}"/>
                  </a:ext>
                </a:extLst>
              </p:cNvPr>
              <p:cNvSpPr/>
              <p:nvPr/>
            </p:nvSpPr>
            <p:spPr>
              <a:xfrm>
                <a:off x="710800" y="3225825"/>
                <a:ext cx="217600" cy="108975"/>
              </a:xfrm>
              <a:custGeom>
                <a:avLst/>
                <a:gdLst/>
                <a:ahLst/>
                <a:cxnLst/>
                <a:rect l="l" t="t" r="r" b="b"/>
                <a:pathLst>
                  <a:path w="8704" h="4359" extrusionOk="0">
                    <a:moveTo>
                      <a:pt x="0" y="0"/>
                    </a:moveTo>
                    <a:cubicBezTo>
                      <a:pt x="0" y="2406"/>
                      <a:pt x="1941" y="4358"/>
                      <a:pt x="4346" y="4358"/>
                    </a:cubicBezTo>
                    <a:cubicBezTo>
                      <a:pt x="6751" y="4358"/>
                      <a:pt x="8704" y="2406"/>
                      <a:pt x="8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40;p37">
                <a:extLst>
                  <a:ext uri="{FF2B5EF4-FFF2-40B4-BE49-F238E27FC236}">
                    <a16:creationId xmlns:a16="http://schemas.microsoft.com/office/drawing/2014/main" id="{9E82CC23-D716-7671-A75A-F028AE581762}"/>
                  </a:ext>
                </a:extLst>
              </p:cNvPr>
              <p:cNvSpPr/>
              <p:nvPr/>
            </p:nvSpPr>
            <p:spPr>
              <a:xfrm>
                <a:off x="664650" y="2855250"/>
                <a:ext cx="309600" cy="422700"/>
              </a:xfrm>
              <a:custGeom>
                <a:avLst/>
                <a:gdLst/>
                <a:ahLst/>
                <a:cxnLst/>
                <a:rect l="l" t="t" r="r" b="b"/>
                <a:pathLst>
                  <a:path w="12384" h="16908" extrusionOk="0">
                    <a:moveTo>
                      <a:pt x="2501" y="0"/>
                    </a:moveTo>
                    <a:cubicBezTo>
                      <a:pt x="1120" y="0"/>
                      <a:pt x="1" y="1131"/>
                      <a:pt x="1" y="2512"/>
                    </a:cubicBezTo>
                    <a:lnTo>
                      <a:pt x="1" y="4572"/>
                    </a:lnTo>
                    <a:lnTo>
                      <a:pt x="1" y="14835"/>
                    </a:lnTo>
                    <a:lnTo>
                      <a:pt x="1" y="16907"/>
                    </a:lnTo>
                    <a:lnTo>
                      <a:pt x="12383" y="16907"/>
                    </a:lnTo>
                    <a:lnTo>
                      <a:pt x="12383" y="14835"/>
                    </a:lnTo>
                    <a:lnTo>
                      <a:pt x="12383" y="4572"/>
                    </a:lnTo>
                    <a:lnTo>
                      <a:pt x="12383" y="2512"/>
                    </a:lnTo>
                    <a:cubicBezTo>
                      <a:pt x="12383" y="1131"/>
                      <a:pt x="11264" y="0"/>
                      <a:pt x="9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41;p37">
                <a:extLst>
                  <a:ext uri="{FF2B5EF4-FFF2-40B4-BE49-F238E27FC236}">
                    <a16:creationId xmlns:a16="http://schemas.microsoft.com/office/drawing/2014/main" id="{3ECC44F9-2635-C814-4C6D-9CF55D2AAAA4}"/>
                  </a:ext>
                </a:extLst>
              </p:cNvPr>
              <p:cNvSpPr/>
              <p:nvPr/>
            </p:nvSpPr>
            <p:spPr>
              <a:xfrm>
                <a:off x="915575" y="3399950"/>
                <a:ext cx="40200" cy="31275"/>
              </a:xfrm>
              <a:custGeom>
                <a:avLst/>
                <a:gdLst/>
                <a:ahLst/>
                <a:cxnLst/>
                <a:rect l="l" t="t" r="r" b="b"/>
                <a:pathLst>
                  <a:path w="1608" h="1251" extrusionOk="0">
                    <a:moveTo>
                      <a:pt x="572" y="1"/>
                    </a:moveTo>
                    <a:cubicBezTo>
                      <a:pt x="251" y="1"/>
                      <a:pt x="1" y="251"/>
                      <a:pt x="1" y="560"/>
                    </a:cubicBezTo>
                    <a:lnTo>
                      <a:pt x="1" y="1251"/>
                    </a:lnTo>
                    <a:lnTo>
                      <a:pt x="1608" y="1251"/>
                    </a:lnTo>
                    <a:lnTo>
                      <a:pt x="1608" y="560"/>
                    </a:lnTo>
                    <a:cubicBezTo>
                      <a:pt x="1608" y="251"/>
                      <a:pt x="1358"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42;p37">
                <a:extLst>
                  <a:ext uri="{FF2B5EF4-FFF2-40B4-BE49-F238E27FC236}">
                    <a16:creationId xmlns:a16="http://schemas.microsoft.com/office/drawing/2014/main" id="{2DBE61C3-BEB0-DAD4-B182-869CE415D2B3}"/>
                  </a:ext>
                </a:extLst>
              </p:cNvPr>
              <p:cNvSpPr/>
              <p:nvPr/>
            </p:nvSpPr>
            <p:spPr>
              <a:xfrm>
                <a:off x="857525" y="3399950"/>
                <a:ext cx="40225" cy="31275"/>
              </a:xfrm>
              <a:custGeom>
                <a:avLst/>
                <a:gdLst/>
                <a:ahLst/>
                <a:cxnLst/>
                <a:rect l="l" t="t" r="r" b="b"/>
                <a:pathLst>
                  <a:path w="1609" h="1251" extrusionOk="0">
                    <a:moveTo>
                      <a:pt x="561"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43;p37">
                <a:extLst>
                  <a:ext uri="{FF2B5EF4-FFF2-40B4-BE49-F238E27FC236}">
                    <a16:creationId xmlns:a16="http://schemas.microsoft.com/office/drawing/2014/main" id="{476DDED6-D20D-78A9-FBC4-266E9516F7D5}"/>
                  </a:ext>
                </a:extLst>
              </p:cNvPr>
              <p:cNvSpPr/>
              <p:nvPr/>
            </p:nvSpPr>
            <p:spPr>
              <a:xfrm>
                <a:off x="683100" y="3399950"/>
                <a:ext cx="40225" cy="31275"/>
              </a:xfrm>
              <a:custGeom>
                <a:avLst/>
                <a:gdLst/>
                <a:ahLst/>
                <a:cxnLst/>
                <a:rect l="l" t="t" r="r" b="b"/>
                <a:pathLst>
                  <a:path w="1609" h="1251" extrusionOk="0">
                    <a:moveTo>
                      <a:pt x="572"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44;p37">
                <a:extLst>
                  <a:ext uri="{FF2B5EF4-FFF2-40B4-BE49-F238E27FC236}">
                    <a16:creationId xmlns:a16="http://schemas.microsoft.com/office/drawing/2014/main" id="{B88B8111-64E8-638C-0E54-C5EFC09CA561}"/>
                  </a:ext>
                </a:extLst>
              </p:cNvPr>
              <p:cNvSpPr/>
              <p:nvPr/>
            </p:nvSpPr>
            <p:spPr>
              <a:xfrm>
                <a:off x="741450" y="3399950"/>
                <a:ext cx="40200" cy="31275"/>
              </a:xfrm>
              <a:custGeom>
                <a:avLst/>
                <a:gdLst/>
                <a:ahLst/>
                <a:cxnLst/>
                <a:rect l="l" t="t" r="r" b="b"/>
                <a:pathLst>
                  <a:path w="1608" h="1251" extrusionOk="0">
                    <a:moveTo>
                      <a:pt x="560" y="1"/>
                    </a:moveTo>
                    <a:cubicBezTo>
                      <a:pt x="251" y="1"/>
                      <a:pt x="0" y="251"/>
                      <a:pt x="0" y="560"/>
                    </a:cubicBezTo>
                    <a:lnTo>
                      <a:pt x="0" y="1251"/>
                    </a:lnTo>
                    <a:lnTo>
                      <a:pt x="1608" y="1251"/>
                    </a:lnTo>
                    <a:lnTo>
                      <a:pt x="1608" y="560"/>
                    </a:lnTo>
                    <a:cubicBezTo>
                      <a:pt x="1608" y="251"/>
                      <a:pt x="1346"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45;p37">
                <a:extLst>
                  <a:ext uri="{FF2B5EF4-FFF2-40B4-BE49-F238E27FC236}">
                    <a16:creationId xmlns:a16="http://schemas.microsoft.com/office/drawing/2014/main" id="{FF8E6F89-56A9-DDD9-34F9-EC8C160AEADE}"/>
                  </a:ext>
                </a:extLst>
              </p:cNvPr>
              <p:cNvSpPr/>
              <p:nvPr/>
            </p:nvSpPr>
            <p:spPr>
              <a:xfrm>
                <a:off x="799500" y="3399950"/>
                <a:ext cx="40200" cy="31275"/>
              </a:xfrm>
              <a:custGeom>
                <a:avLst/>
                <a:gdLst/>
                <a:ahLst/>
                <a:cxnLst/>
                <a:rect l="l" t="t" r="r" b="b"/>
                <a:pathLst>
                  <a:path w="1608" h="1251" extrusionOk="0">
                    <a:moveTo>
                      <a:pt x="560" y="1"/>
                    </a:moveTo>
                    <a:cubicBezTo>
                      <a:pt x="250" y="1"/>
                      <a:pt x="0" y="251"/>
                      <a:pt x="0" y="560"/>
                    </a:cubicBezTo>
                    <a:lnTo>
                      <a:pt x="0" y="1251"/>
                    </a:lnTo>
                    <a:lnTo>
                      <a:pt x="1608" y="1251"/>
                    </a:lnTo>
                    <a:lnTo>
                      <a:pt x="1608" y="560"/>
                    </a:lnTo>
                    <a:cubicBezTo>
                      <a:pt x="1608" y="251"/>
                      <a:pt x="1358"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46;p37">
                <a:extLst>
                  <a:ext uri="{FF2B5EF4-FFF2-40B4-BE49-F238E27FC236}">
                    <a16:creationId xmlns:a16="http://schemas.microsoft.com/office/drawing/2014/main" id="{04773EA1-B01F-9479-7877-4D2B4B6951ED}"/>
                  </a:ext>
                </a:extLst>
              </p:cNvPr>
              <p:cNvSpPr/>
              <p:nvPr/>
            </p:nvSpPr>
            <p:spPr>
              <a:xfrm>
                <a:off x="68905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47;p37">
                <a:extLst>
                  <a:ext uri="{FF2B5EF4-FFF2-40B4-BE49-F238E27FC236}">
                    <a16:creationId xmlns:a16="http://schemas.microsoft.com/office/drawing/2014/main" id="{91246BDA-9B8F-55EC-D0D4-DA1FB5D59B9E}"/>
                  </a:ext>
                </a:extLst>
              </p:cNvPr>
              <p:cNvSpPr/>
              <p:nvPr/>
            </p:nvSpPr>
            <p:spPr>
              <a:xfrm>
                <a:off x="74710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94" y="2322"/>
                      <a:pt x="1144" y="2060"/>
                      <a:pt x="1144" y="1750"/>
                    </a:cubicBezTo>
                    <a:lnTo>
                      <a:pt x="1144" y="583"/>
                    </a:lnTo>
                    <a:cubicBezTo>
                      <a:pt x="1144" y="262"/>
                      <a:pt x="89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48;p37">
                <a:extLst>
                  <a:ext uri="{FF2B5EF4-FFF2-40B4-BE49-F238E27FC236}">
                    <a16:creationId xmlns:a16="http://schemas.microsoft.com/office/drawing/2014/main" id="{1A981E9C-ACA4-2E8E-1B4E-C76E586E5F58}"/>
                  </a:ext>
                </a:extLst>
              </p:cNvPr>
              <p:cNvSpPr/>
              <p:nvPr/>
            </p:nvSpPr>
            <p:spPr>
              <a:xfrm>
                <a:off x="805150" y="3411275"/>
                <a:ext cx="28600" cy="58050"/>
              </a:xfrm>
              <a:custGeom>
                <a:avLst/>
                <a:gdLst/>
                <a:ahLst/>
                <a:cxnLst/>
                <a:rect l="l" t="t" r="r" b="b"/>
                <a:pathLst>
                  <a:path w="1144" h="2322" extrusionOk="0">
                    <a:moveTo>
                      <a:pt x="572" y="0"/>
                    </a:moveTo>
                    <a:cubicBezTo>
                      <a:pt x="262" y="0"/>
                      <a:pt x="0" y="262"/>
                      <a:pt x="0" y="583"/>
                    </a:cubicBezTo>
                    <a:lnTo>
                      <a:pt x="0" y="1750"/>
                    </a:lnTo>
                    <a:cubicBezTo>
                      <a:pt x="0" y="2060"/>
                      <a:pt x="262" y="2322"/>
                      <a:pt x="572" y="2322"/>
                    </a:cubicBezTo>
                    <a:cubicBezTo>
                      <a:pt x="893" y="2322"/>
                      <a:pt x="1143" y="2060"/>
                      <a:pt x="1143" y="1750"/>
                    </a:cubicBezTo>
                    <a:lnTo>
                      <a:pt x="1143" y="583"/>
                    </a:lnTo>
                    <a:cubicBezTo>
                      <a:pt x="1143" y="262"/>
                      <a:pt x="893"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49;p37">
                <a:extLst>
                  <a:ext uri="{FF2B5EF4-FFF2-40B4-BE49-F238E27FC236}">
                    <a16:creationId xmlns:a16="http://schemas.microsoft.com/office/drawing/2014/main" id="{9BD63CF1-3C2B-7F64-9E45-545ACBC187B2}"/>
                  </a:ext>
                </a:extLst>
              </p:cNvPr>
              <p:cNvSpPr/>
              <p:nvPr/>
            </p:nvSpPr>
            <p:spPr>
              <a:xfrm>
                <a:off x="863200" y="3411275"/>
                <a:ext cx="28900" cy="58050"/>
              </a:xfrm>
              <a:custGeom>
                <a:avLst/>
                <a:gdLst/>
                <a:ahLst/>
                <a:cxnLst/>
                <a:rect l="l" t="t" r="r" b="b"/>
                <a:pathLst>
                  <a:path w="1156" h="2322" extrusionOk="0">
                    <a:moveTo>
                      <a:pt x="584" y="0"/>
                    </a:moveTo>
                    <a:cubicBezTo>
                      <a:pt x="262" y="0"/>
                      <a:pt x="0" y="262"/>
                      <a:pt x="0" y="583"/>
                    </a:cubicBezTo>
                    <a:lnTo>
                      <a:pt x="0" y="1750"/>
                    </a:lnTo>
                    <a:cubicBezTo>
                      <a:pt x="0" y="2060"/>
                      <a:pt x="262" y="2322"/>
                      <a:pt x="584" y="2322"/>
                    </a:cubicBezTo>
                    <a:cubicBezTo>
                      <a:pt x="893" y="2322"/>
                      <a:pt x="1155" y="2060"/>
                      <a:pt x="1155" y="1750"/>
                    </a:cubicBezTo>
                    <a:lnTo>
                      <a:pt x="1155" y="583"/>
                    </a:lnTo>
                    <a:cubicBezTo>
                      <a:pt x="1155" y="262"/>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50;p37">
                <a:extLst>
                  <a:ext uri="{FF2B5EF4-FFF2-40B4-BE49-F238E27FC236}">
                    <a16:creationId xmlns:a16="http://schemas.microsoft.com/office/drawing/2014/main" id="{C6AB03DA-B6BE-B7D1-8123-CE29060BA5C5}"/>
                  </a:ext>
                </a:extLst>
              </p:cNvPr>
              <p:cNvSpPr/>
              <p:nvPr/>
            </p:nvSpPr>
            <p:spPr>
              <a:xfrm>
                <a:off x="921525"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51;p37">
                <a:extLst>
                  <a:ext uri="{FF2B5EF4-FFF2-40B4-BE49-F238E27FC236}">
                    <a16:creationId xmlns:a16="http://schemas.microsoft.com/office/drawing/2014/main" id="{E443335F-F7EA-C2D1-3441-05A6AA07271E}"/>
                  </a:ext>
                </a:extLst>
              </p:cNvPr>
              <p:cNvSpPr/>
              <p:nvPr/>
            </p:nvSpPr>
            <p:spPr>
              <a:xfrm>
                <a:off x="681025" y="3369300"/>
                <a:ext cx="277150" cy="12525"/>
              </a:xfrm>
              <a:custGeom>
                <a:avLst/>
                <a:gdLst/>
                <a:ahLst/>
                <a:cxnLst/>
                <a:rect l="l" t="t" r="r" b="b"/>
                <a:pathLst>
                  <a:path w="11086" h="501" extrusionOk="0">
                    <a:moveTo>
                      <a:pt x="763" y="0"/>
                    </a:moveTo>
                    <a:cubicBezTo>
                      <a:pt x="477" y="179"/>
                      <a:pt x="215" y="346"/>
                      <a:pt x="1" y="500"/>
                    </a:cubicBezTo>
                    <a:lnTo>
                      <a:pt x="11085" y="500"/>
                    </a:lnTo>
                    <a:cubicBezTo>
                      <a:pt x="10859" y="346"/>
                      <a:pt x="10609" y="179"/>
                      <a:pt x="10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52;p37">
                <a:extLst>
                  <a:ext uri="{FF2B5EF4-FFF2-40B4-BE49-F238E27FC236}">
                    <a16:creationId xmlns:a16="http://schemas.microsoft.com/office/drawing/2014/main" id="{A8991FDE-0132-BAD6-4C0A-B9CCEADB93CB}"/>
                  </a:ext>
                </a:extLst>
              </p:cNvPr>
              <p:cNvSpPr/>
              <p:nvPr/>
            </p:nvSpPr>
            <p:spPr>
              <a:xfrm>
                <a:off x="721200" y="3344000"/>
                <a:ext cx="196775" cy="12225"/>
              </a:xfrm>
              <a:custGeom>
                <a:avLst/>
                <a:gdLst/>
                <a:ahLst/>
                <a:cxnLst/>
                <a:rect l="l" t="t" r="r" b="b"/>
                <a:pathLst>
                  <a:path w="7871" h="489" extrusionOk="0">
                    <a:moveTo>
                      <a:pt x="834" y="0"/>
                    </a:moveTo>
                    <a:cubicBezTo>
                      <a:pt x="549" y="167"/>
                      <a:pt x="275" y="334"/>
                      <a:pt x="1" y="488"/>
                    </a:cubicBezTo>
                    <a:lnTo>
                      <a:pt x="7871" y="488"/>
                    </a:lnTo>
                    <a:cubicBezTo>
                      <a:pt x="7597" y="334"/>
                      <a:pt x="7311" y="167"/>
                      <a:pt x="7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53;p37">
                <a:extLst>
                  <a:ext uri="{FF2B5EF4-FFF2-40B4-BE49-F238E27FC236}">
                    <a16:creationId xmlns:a16="http://schemas.microsoft.com/office/drawing/2014/main" id="{728C16BB-9FF4-71B0-08A3-D3AD35317B6F}"/>
                  </a:ext>
                </a:extLst>
              </p:cNvPr>
              <p:cNvSpPr/>
              <p:nvPr/>
            </p:nvSpPr>
            <p:spPr>
              <a:xfrm>
                <a:off x="738475" y="2930550"/>
                <a:ext cx="161950" cy="161950"/>
              </a:xfrm>
              <a:custGeom>
                <a:avLst/>
                <a:gdLst/>
                <a:ahLst/>
                <a:cxnLst/>
                <a:rect l="l" t="t" r="r" b="b"/>
                <a:pathLst>
                  <a:path w="6478" h="6478" extrusionOk="0">
                    <a:moveTo>
                      <a:pt x="3239" y="0"/>
                    </a:moveTo>
                    <a:cubicBezTo>
                      <a:pt x="1453" y="0"/>
                      <a:pt x="0" y="1441"/>
                      <a:pt x="0" y="3239"/>
                    </a:cubicBezTo>
                    <a:cubicBezTo>
                      <a:pt x="0" y="5025"/>
                      <a:pt x="1453" y="6477"/>
                      <a:pt x="3239" y="6477"/>
                    </a:cubicBezTo>
                    <a:cubicBezTo>
                      <a:pt x="5037" y="6477"/>
                      <a:pt x="6477" y="5025"/>
                      <a:pt x="6477" y="3239"/>
                    </a:cubicBezTo>
                    <a:cubicBezTo>
                      <a:pt x="6477" y="1441"/>
                      <a:pt x="5037"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54;p37">
                <a:extLst>
                  <a:ext uri="{FF2B5EF4-FFF2-40B4-BE49-F238E27FC236}">
                    <a16:creationId xmlns:a16="http://schemas.microsoft.com/office/drawing/2014/main" id="{B084B117-B6C8-C15B-53A2-507B5864175D}"/>
                  </a:ext>
                </a:extLst>
              </p:cNvPr>
              <p:cNvSpPr/>
              <p:nvPr/>
            </p:nvSpPr>
            <p:spPr>
              <a:xfrm>
                <a:off x="839075" y="2964175"/>
                <a:ext cx="23550" cy="23850"/>
              </a:xfrm>
              <a:custGeom>
                <a:avLst/>
                <a:gdLst/>
                <a:ahLst/>
                <a:cxnLst/>
                <a:rect l="l" t="t" r="r" b="b"/>
                <a:pathLst>
                  <a:path w="942" h="954" extrusionOk="0">
                    <a:moveTo>
                      <a:pt x="477" y="1"/>
                    </a:moveTo>
                    <a:cubicBezTo>
                      <a:pt x="203" y="1"/>
                      <a:pt x="1" y="215"/>
                      <a:pt x="1" y="477"/>
                    </a:cubicBezTo>
                    <a:cubicBezTo>
                      <a:pt x="1" y="739"/>
                      <a:pt x="215" y="953"/>
                      <a:pt x="477" y="953"/>
                    </a:cubicBezTo>
                    <a:cubicBezTo>
                      <a:pt x="739" y="953"/>
                      <a:pt x="941" y="739"/>
                      <a:pt x="941" y="477"/>
                    </a:cubicBezTo>
                    <a:cubicBezTo>
                      <a:pt x="941" y="215"/>
                      <a:pt x="739"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55;p37">
                <a:extLst>
                  <a:ext uri="{FF2B5EF4-FFF2-40B4-BE49-F238E27FC236}">
                    <a16:creationId xmlns:a16="http://schemas.microsoft.com/office/drawing/2014/main" id="{E7B61004-0A1B-33A0-3585-87ED5DF52324}"/>
                  </a:ext>
                </a:extLst>
              </p:cNvPr>
              <p:cNvSpPr/>
              <p:nvPr/>
            </p:nvSpPr>
            <p:spPr>
              <a:xfrm>
                <a:off x="7203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56;p37">
                <a:extLst>
                  <a:ext uri="{FF2B5EF4-FFF2-40B4-BE49-F238E27FC236}">
                    <a16:creationId xmlns:a16="http://schemas.microsoft.com/office/drawing/2014/main" id="{19A5B879-1AE6-9523-369F-9FCFEC1ED1DF}"/>
                  </a:ext>
                </a:extLst>
              </p:cNvPr>
              <p:cNvSpPr/>
              <p:nvPr/>
            </p:nvSpPr>
            <p:spPr>
              <a:xfrm>
                <a:off x="775375" y="2876975"/>
                <a:ext cx="33375" cy="33350"/>
              </a:xfrm>
              <a:custGeom>
                <a:avLst/>
                <a:gdLst/>
                <a:ahLst/>
                <a:cxnLst/>
                <a:rect l="l" t="t" r="r" b="b"/>
                <a:pathLst>
                  <a:path w="1335" h="1334" extrusionOk="0">
                    <a:moveTo>
                      <a:pt x="668" y="0"/>
                    </a:moveTo>
                    <a:cubicBezTo>
                      <a:pt x="298" y="0"/>
                      <a:pt x="1" y="298"/>
                      <a:pt x="1" y="667"/>
                    </a:cubicBezTo>
                    <a:cubicBezTo>
                      <a:pt x="1" y="1036"/>
                      <a:pt x="298" y="1334"/>
                      <a:pt x="668" y="1334"/>
                    </a:cubicBezTo>
                    <a:cubicBezTo>
                      <a:pt x="1037" y="1334"/>
                      <a:pt x="1334" y="1036"/>
                      <a:pt x="1334" y="667"/>
                    </a:cubicBezTo>
                    <a:cubicBezTo>
                      <a:pt x="1334" y="298"/>
                      <a:pt x="1037" y="0"/>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57;p37">
                <a:extLst>
                  <a:ext uri="{FF2B5EF4-FFF2-40B4-BE49-F238E27FC236}">
                    <a16:creationId xmlns:a16="http://schemas.microsoft.com/office/drawing/2014/main" id="{684E7E5C-5B16-A0B3-B5A2-85766FD077D5}"/>
                  </a:ext>
                </a:extLst>
              </p:cNvPr>
              <p:cNvSpPr/>
              <p:nvPr/>
            </p:nvSpPr>
            <p:spPr>
              <a:xfrm>
                <a:off x="830450" y="2876975"/>
                <a:ext cx="33075" cy="33350"/>
              </a:xfrm>
              <a:custGeom>
                <a:avLst/>
                <a:gdLst/>
                <a:ahLst/>
                <a:cxnLst/>
                <a:rect l="l" t="t" r="r" b="b"/>
                <a:pathLst>
                  <a:path w="1323" h="1334" extrusionOk="0">
                    <a:moveTo>
                      <a:pt x="667" y="0"/>
                    </a:moveTo>
                    <a:cubicBezTo>
                      <a:pt x="298" y="0"/>
                      <a:pt x="0" y="298"/>
                      <a:pt x="0" y="667"/>
                    </a:cubicBezTo>
                    <a:cubicBezTo>
                      <a:pt x="0" y="1036"/>
                      <a:pt x="298" y="1334"/>
                      <a:pt x="667" y="1334"/>
                    </a:cubicBezTo>
                    <a:cubicBezTo>
                      <a:pt x="1024" y="1334"/>
                      <a:pt x="1322" y="1036"/>
                      <a:pt x="1322" y="667"/>
                    </a:cubicBezTo>
                    <a:cubicBezTo>
                      <a:pt x="1322" y="298"/>
                      <a:pt x="1024"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58;p37">
                <a:extLst>
                  <a:ext uri="{FF2B5EF4-FFF2-40B4-BE49-F238E27FC236}">
                    <a16:creationId xmlns:a16="http://schemas.microsoft.com/office/drawing/2014/main" id="{73CFF653-E2C2-1952-F332-37CA63DEEFFD}"/>
                  </a:ext>
                </a:extLst>
              </p:cNvPr>
              <p:cNvSpPr/>
              <p:nvPr/>
            </p:nvSpPr>
            <p:spPr>
              <a:xfrm>
                <a:off x="8852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59;p37">
                <a:extLst>
                  <a:ext uri="{FF2B5EF4-FFF2-40B4-BE49-F238E27FC236}">
                    <a16:creationId xmlns:a16="http://schemas.microsoft.com/office/drawing/2014/main" id="{5BF303C0-E552-62A7-1248-83281019D621}"/>
                  </a:ext>
                </a:extLst>
              </p:cNvPr>
              <p:cNvSpPr/>
              <p:nvPr/>
            </p:nvSpPr>
            <p:spPr>
              <a:xfrm>
                <a:off x="664650" y="2858525"/>
                <a:ext cx="309600" cy="264625"/>
              </a:xfrm>
              <a:custGeom>
                <a:avLst/>
                <a:gdLst/>
                <a:ahLst/>
                <a:cxnLst/>
                <a:rect l="l" t="t" r="r" b="b"/>
                <a:pathLst>
                  <a:path w="12384" h="10585" extrusionOk="0">
                    <a:moveTo>
                      <a:pt x="10681" y="0"/>
                    </a:moveTo>
                    <a:lnTo>
                      <a:pt x="10681" y="10240"/>
                    </a:lnTo>
                    <a:lnTo>
                      <a:pt x="1" y="10240"/>
                    </a:lnTo>
                    <a:lnTo>
                      <a:pt x="1" y="10585"/>
                    </a:lnTo>
                    <a:lnTo>
                      <a:pt x="12383" y="10585"/>
                    </a:lnTo>
                    <a:lnTo>
                      <a:pt x="12383" y="10251"/>
                    </a:lnTo>
                    <a:lnTo>
                      <a:pt x="11014" y="10251"/>
                    </a:lnTo>
                    <a:lnTo>
                      <a:pt x="11014" y="143"/>
                    </a:lnTo>
                    <a:cubicBezTo>
                      <a:pt x="10907" y="95"/>
                      <a:pt x="10788" y="48"/>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60;p37">
                <a:extLst>
                  <a:ext uri="{FF2B5EF4-FFF2-40B4-BE49-F238E27FC236}">
                    <a16:creationId xmlns:a16="http://schemas.microsoft.com/office/drawing/2014/main" id="{75D366DC-BE1F-8D2A-750E-D10CE3149F63}"/>
                  </a:ext>
                </a:extLst>
              </p:cNvPr>
              <p:cNvSpPr/>
              <p:nvPr/>
            </p:nvSpPr>
            <p:spPr>
              <a:xfrm>
                <a:off x="947725" y="2893050"/>
                <a:ext cx="12225" cy="12225"/>
              </a:xfrm>
              <a:custGeom>
                <a:avLst/>
                <a:gdLst/>
                <a:ahLst/>
                <a:cxnLst/>
                <a:rect l="l" t="t" r="r" b="b"/>
                <a:pathLst>
                  <a:path w="489" h="489" extrusionOk="0">
                    <a:moveTo>
                      <a:pt x="239" y="0"/>
                    </a:moveTo>
                    <a:cubicBezTo>
                      <a:pt x="108" y="0"/>
                      <a:pt x="1" y="107"/>
                      <a:pt x="1" y="238"/>
                    </a:cubicBezTo>
                    <a:cubicBezTo>
                      <a:pt x="1" y="381"/>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61;p37">
                <a:extLst>
                  <a:ext uri="{FF2B5EF4-FFF2-40B4-BE49-F238E27FC236}">
                    <a16:creationId xmlns:a16="http://schemas.microsoft.com/office/drawing/2014/main" id="{863BD3C7-868C-8605-BB1A-E4C56F28EE4C}"/>
                  </a:ext>
                </a:extLst>
              </p:cNvPr>
              <p:cNvSpPr/>
              <p:nvPr/>
            </p:nvSpPr>
            <p:spPr>
              <a:xfrm>
                <a:off x="947725" y="2932050"/>
                <a:ext cx="12225" cy="12225"/>
              </a:xfrm>
              <a:custGeom>
                <a:avLst/>
                <a:gdLst/>
                <a:ahLst/>
                <a:cxnLst/>
                <a:rect l="l" t="t" r="r" b="b"/>
                <a:pathLst>
                  <a:path w="489" h="489" extrusionOk="0">
                    <a:moveTo>
                      <a:pt x="239" y="0"/>
                    </a:moveTo>
                    <a:cubicBezTo>
                      <a:pt x="108" y="0"/>
                      <a:pt x="1" y="107"/>
                      <a:pt x="1" y="250"/>
                    </a:cubicBezTo>
                    <a:cubicBezTo>
                      <a:pt x="1" y="381"/>
                      <a:pt x="108" y="488"/>
                      <a:pt x="239" y="488"/>
                    </a:cubicBezTo>
                    <a:cubicBezTo>
                      <a:pt x="370" y="488"/>
                      <a:pt x="489" y="381"/>
                      <a:pt x="489" y="250"/>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62;p37">
                <a:extLst>
                  <a:ext uri="{FF2B5EF4-FFF2-40B4-BE49-F238E27FC236}">
                    <a16:creationId xmlns:a16="http://schemas.microsoft.com/office/drawing/2014/main" id="{EDD9440D-56FD-0A11-42AE-CE9252B96B35}"/>
                  </a:ext>
                </a:extLst>
              </p:cNvPr>
              <p:cNvSpPr/>
              <p:nvPr/>
            </p:nvSpPr>
            <p:spPr>
              <a:xfrm>
                <a:off x="947725" y="2971025"/>
                <a:ext cx="12225" cy="12225"/>
              </a:xfrm>
              <a:custGeom>
                <a:avLst/>
                <a:gdLst/>
                <a:ahLst/>
                <a:cxnLst/>
                <a:rect l="l" t="t" r="r" b="b"/>
                <a:pathLst>
                  <a:path w="489" h="489" extrusionOk="0">
                    <a:moveTo>
                      <a:pt x="239" y="1"/>
                    </a:moveTo>
                    <a:cubicBezTo>
                      <a:pt x="108" y="1"/>
                      <a:pt x="1" y="108"/>
                      <a:pt x="1" y="251"/>
                    </a:cubicBezTo>
                    <a:cubicBezTo>
                      <a:pt x="1" y="382"/>
                      <a:pt x="108" y="489"/>
                      <a:pt x="239" y="489"/>
                    </a:cubicBezTo>
                    <a:cubicBezTo>
                      <a:pt x="370" y="489"/>
                      <a:pt x="489" y="382"/>
                      <a:pt x="489" y="251"/>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63;p37">
                <a:extLst>
                  <a:ext uri="{FF2B5EF4-FFF2-40B4-BE49-F238E27FC236}">
                    <a16:creationId xmlns:a16="http://schemas.microsoft.com/office/drawing/2014/main" id="{C3753555-FF96-25A7-2471-C78338DCB0E7}"/>
                  </a:ext>
                </a:extLst>
              </p:cNvPr>
              <p:cNvSpPr/>
              <p:nvPr/>
            </p:nvSpPr>
            <p:spPr>
              <a:xfrm>
                <a:off x="947725" y="3010300"/>
                <a:ext cx="12225" cy="12250"/>
              </a:xfrm>
              <a:custGeom>
                <a:avLst/>
                <a:gdLst/>
                <a:ahLst/>
                <a:cxnLst/>
                <a:rect l="l" t="t" r="r" b="b"/>
                <a:pathLst>
                  <a:path w="489" h="490" extrusionOk="0">
                    <a:moveTo>
                      <a:pt x="257" y="1"/>
                    </a:moveTo>
                    <a:cubicBezTo>
                      <a:pt x="251" y="1"/>
                      <a:pt x="245" y="1"/>
                      <a:pt x="239" y="1"/>
                    </a:cubicBezTo>
                    <a:cubicBezTo>
                      <a:pt x="108" y="1"/>
                      <a:pt x="1" y="109"/>
                      <a:pt x="1" y="239"/>
                    </a:cubicBezTo>
                    <a:cubicBezTo>
                      <a:pt x="1" y="370"/>
                      <a:pt x="108" y="490"/>
                      <a:pt x="239" y="490"/>
                    </a:cubicBezTo>
                    <a:cubicBezTo>
                      <a:pt x="370" y="490"/>
                      <a:pt x="489" y="370"/>
                      <a:pt x="489" y="239"/>
                    </a:cubicBezTo>
                    <a:cubicBezTo>
                      <a:pt x="489" y="115"/>
                      <a:pt x="380"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64;p37">
                <a:extLst>
                  <a:ext uri="{FF2B5EF4-FFF2-40B4-BE49-F238E27FC236}">
                    <a16:creationId xmlns:a16="http://schemas.microsoft.com/office/drawing/2014/main" id="{1FC647E5-6345-CAEF-A6F5-4A10533E4EC2}"/>
                  </a:ext>
                </a:extLst>
              </p:cNvPr>
              <p:cNvSpPr/>
              <p:nvPr/>
            </p:nvSpPr>
            <p:spPr>
              <a:xfrm>
                <a:off x="947725" y="3049325"/>
                <a:ext cx="12225" cy="12225"/>
              </a:xfrm>
              <a:custGeom>
                <a:avLst/>
                <a:gdLst/>
                <a:ahLst/>
                <a:cxnLst/>
                <a:rect l="l" t="t" r="r" b="b"/>
                <a:pathLst>
                  <a:path w="489" h="489" extrusionOk="0">
                    <a:moveTo>
                      <a:pt x="239" y="0"/>
                    </a:moveTo>
                    <a:cubicBezTo>
                      <a:pt x="108" y="0"/>
                      <a:pt x="1" y="107"/>
                      <a:pt x="1" y="238"/>
                    </a:cubicBezTo>
                    <a:cubicBezTo>
                      <a:pt x="1" y="369"/>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65;p37">
                <a:extLst>
                  <a:ext uri="{FF2B5EF4-FFF2-40B4-BE49-F238E27FC236}">
                    <a16:creationId xmlns:a16="http://schemas.microsoft.com/office/drawing/2014/main" id="{0267FF51-98AB-11FB-4E5F-10AA713E97FA}"/>
                  </a:ext>
                </a:extLst>
              </p:cNvPr>
              <p:cNvSpPr/>
              <p:nvPr/>
            </p:nvSpPr>
            <p:spPr>
              <a:xfrm>
                <a:off x="947725" y="3088300"/>
                <a:ext cx="12225" cy="12225"/>
              </a:xfrm>
              <a:custGeom>
                <a:avLst/>
                <a:gdLst/>
                <a:ahLst/>
                <a:cxnLst/>
                <a:rect l="l" t="t" r="r" b="b"/>
                <a:pathLst>
                  <a:path w="489" h="489" extrusionOk="0">
                    <a:moveTo>
                      <a:pt x="239" y="1"/>
                    </a:moveTo>
                    <a:cubicBezTo>
                      <a:pt x="108" y="1"/>
                      <a:pt x="1" y="108"/>
                      <a:pt x="1" y="239"/>
                    </a:cubicBezTo>
                    <a:cubicBezTo>
                      <a:pt x="1" y="382"/>
                      <a:pt x="108" y="489"/>
                      <a:pt x="239" y="489"/>
                    </a:cubicBezTo>
                    <a:cubicBezTo>
                      <a:pt x="370" y="489"/>
                      <a:pt x="489" y="382"/>
                      <a:pt x="489" y="239"/>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66;p37">
                <a:extLst>
                  <a:ext uri="{FF2B5EF4-FFF2-40B4-BE49-F238E27FC236}">
                    <a16:creationId xmlns:a16="http://schemas.microsoft.com/office/drawing/2014/main" id="{98C5B1AE-D10F-C43D-A0A4-174902BC2816}"/>
                  </a:ext>
                </a:extLst>
              </p:cNvPr>
              <p:cNvSpPr/>
              <p:nvPr/>
            </p:nvSpPr>
            <p:spPr>
              <a:xfrm>
                <a:off x="746500" y="314010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67;p37">
                <a:extLst>
                  <a:ext uri="{FF2B5EF4-FFF2-40B4-BE49-F238E27FC236}">
                    <a16:creationId xmlns:a16="http://schemas.microsoft.com/office/drawing/2014/main" id="{FDF76152-3BEF-84E0-D4EC-3F41994D613E}"/>
                  </a:ext>
                </a:extLst>
              </p:cNvPr>
              <p:cNvSpPr/>
              <p:nvPr/>
            </p:nvSpPr>
            <p:spPr>
              <a:xfrm>
                <a:off x="7777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68;p37">
                <a:extLst>
                  <a:ext uri="{FF2B5EF4-FFF2-40B4-BE49-F238E27FC236}">
                    <a16:creationId xmlns:a16="http://schemas.microsoft.com/office/drawing/2014/main" id="{6F06A9F7-4543-A550-DFC1-A997DDB85D66}"/>
                  </a:ext>
                </a:extLst>
              </p:cNvPr>
              <p:cNvSpPr/>
              <p:nvPr/>
            </p:nvSpPr>
            <p:spPr>
              <a:xfrm>
                <a:off x="8093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69;p37">
                <a:extLst>
                  <a:ext uri="{FF2B5EF4-FFF2-40B4-BE49-F238E27FC236}">
                    <a16:creationId xmlns:a16="http://schemas.microsoft.com/office/drawing/2014/main" id="{3FD2B6DF-A119-F554-1FAB-C4D923D94A06}"/>
                  </a:ext>
                </a:extLst>
              </p:cNvPr>
              <p:cNvSpPr/>
              <p:nvPr/>
            </p:nvSpPr>
            <p:spPr>
              <a:xfrm>
                <a:off x="8405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470;p37">
                <a:extLst>
                  <a:ext uri="{FF2B5EF4-FFF2-40B4-BE49-F238E27FC236}">
                    <a16:creationId xmlns:a16="http://schemas.microsoft.com/office/drawing/2014/main" id="{B7BA380D-68FF-EBE2-1275-BEED26D8581E}"/>
                  </a:ext>
                </a:extLst>
              </p:cNvPr>
              <p:cNvSpPr/>
              <p:nvPr/>
            </p:nvSpPr>
            <p:spPr>
              <a:xfrm>
                <a:off x="8718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471;p37">
                <a:extLst>
                  <a:ext uri="{FF2B5EF4-FFF2-40B4-BE49-F238E27FC236}">
                    <a16:creationId xmlns:a16="http://schemas.microsoft.com/office/drawing/2014/main" id="{8708E636-4AEC-00B8-90C3-26ADFAC70BD2}"/>
                  </a:ext>
                </a:extLst>
              </p:cNvPr>
              <p:cNvSpPr/>
              <p:nvPr/>
            </p:nvSpPr>
            <p:spPr>
              <a:xfrm>
                <a:off x="746500" y="317315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472;p37">
                <a:extLst>
                  <a:ext uri="{FF2B5EF4-FFF2-40B4-BE49-F238E27FC236}">
                    <a16:creationId xmlns:a16="http://schemas.microsoft.com/office/drawing/2014/main" id="{0FB70177-D47E-A1D0-3212-D1DFB3C9484E}"/>
                  </a:ext>
                </a:extLst>
              </p:cNvPr>
              <p:cNvSpPr/>
              <p:nvPr/>
            </p:nvSpPr>
            <p:spPr>
              <a:xfrm>
                <a:off x="7777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473;p37">
                <a:extLst>
                  <a:ext uri="{FF2B5EF4-FFF2-40B4-BE49-F238E27FC236}">
                    <a16:creationId xmlns:a16="http://schemas.microsoft.com/office/drawing/2014/main" id="{900AB577-E038-BEDE-3AD7-78DCB6B75289}"/>
                  </a:ext>
                </a:extLst>
              </p:cNvPr>
              <p:cNvSpPr/>
              <p:nvPr/>
            </p:nvSpPr>
            <p:spPr>
              <a:xfrm>
                <a:off x="8093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74;p37">
                <a:extLst>
                  <a:ext uri="{FF2B5EF4-FFF2-40B4-BE49-F238E27FC236}">
                    <a16:creationId xmlns:a16="http://schemas.microsoft.com/office/drawing/2014/main" id="{4362B8B6-D4F3-BBFF-BEC3-2770F5C82F50}"/>
                  </a:ext>
                </a:extLst>
              </p:cNvPr>
              <p:cNvSpPr/>
              <p:nvPr/>
            </p:nvSpPr>
            <p:spPr>
              <a:xfrm>
                <a:off x="8405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75;p37">
                <a:extLst>
                  <a:ext uri="{FF2B5EF4-FFF2-40B4-BE49-F238E27FC236}">
                    <a16:creationId xmlns:a16="http://schemas.microsoft.com/office/drawing/2014/main" id="{85586183-9E56-464B-BE9E-B575B2681A6B}"/>
                  </a:ext>
                </a:extLst>
              </p:cNvPr>
              <p:cNvSpPr/>
              <p:nvPr/>
            </p:nvSpPr>
            <p:spPr>
              <a:xfrm>
                <a:off x="8718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76;p37">
                <a:extLst>
                  <a:ext uri="{FF2B5EF4-FFF2-40B4-BE49-F238E27FC236}">
                    <a16:creationId xmlns:a16="http://schemas.microsoft.com/office/drawing/2014/main" id="{0F48F373-8A91-669A-33FC-52449BD0BC5C}"/>
                  </a:ext>
                </a:extLst>
              </p:cNvPr>
              <p:cNvSpPr/>
              <p:nvPr/>
            </p:nvSpPr>
            <p:spPr>
              <a:xfrm>
                <a:off x="746500" y="3206175"/>
                <a:ext cx="20575" cy="20575"/>
              </a:xfrm>
              <a:custGeom>
                <a:avLst/>
                <a:gdLst/>
                <a:ahLst/>
                <a:cxnLst/>
                <a:rect l="l" t="t" r="r" b="b"/>
                <a:pathLst>
                  <a:path w="823" h="823" extrusionOk="0">
                    <a:moveTo>
                      <a:pt x="1" y="1"/>
                    </a:moveTo>
                    <a:lnTo>
                      <a:pt x="1"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77;p37">
                <a:extLst>
                  <a:ext uri="{FF2B5EF4-FFF2-40B4-BE49-F238E27FC236}">
                    <a16:creationId xmlns:a16="http://schemas.microsoft.com/office/drawing/2014/main" id="{1D1C7510-34D9-1F55-8316-CB469CD08041}"/>
                  </a:ext>
                </a:extLst>
              </p:cNvPr>
              <p:cNvSpPr/>
              <p:nvPr/>
            </p:nvSpPr>
            <p:spPr>
              <a:xfrm>
                <a:off x="7777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78;p37">
                <a:extLst>
                  <a:ext uri="{FF2B5EF4-FFF2-40B4-BE49-F238E27FC236}">
                    <a16:creationId xmlns:a16="http://schemas.microsoft.com/office/drawing/2014/main" id="{60CD0CCB-013A-44F1-3ABF-EE9F83058C44}"/>
                  </a:ext>
                </a:extLst>
              </p:cNvPr>
              <p:cNvSpPr/>
              <p:nvPr/>
            </p:nvSpPr>
            <p:spPr>
              <a:xfrm>
                <a:off x="8093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79;p37">
                <a:extLst>
                  <a:ext uri="{FF2B5EF4-FFF2-40B4-BE49-F238E27FC236}">
                    <a16:creationId xmlns:a16="http://schemas.microsoft.com/office/drawing/2014/main" id="{90162751-74BB-806D-3037-4E821AC222F1}"/>
                  </a:ext>
                </a:extLst>
              </p:cNvPr>
              <p:cNvSpPr/>
              <p:nvPr/>
            </p:nvSpPr>
            <p:spPr>
              <a:xfrm>
                <a:off x="8405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80;p37">
                <a:extLst>
                  <a:ext uri="{FF2B5EF4-FFF2-40B4-BE49-F238E27FC236}">
                    <a16:creationId xmlns:a16="http://schemas.microsoft.com/office/drawing/2014/main" id="{A8548738-C1B4-DCA3-3DBE-5D70F00EBF12}"/>
                  </a:ext>
                </a:extLst>
              </p:cNvPr>
              <p:cNvSpPr/>
              <p:nvPr/>
            </p:nvSpPr>
            <p:spPr>
              <a:xfrm>
                <a:off x="8718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1481;p37">
                <a:extLst>
                  <a:ext uri="{FF2B5EF4-FFF2-40B4-BE49-F238E27FC236}">
                    <a16:creationId xmlns:a16="http://schemas.microsoft.com/office/drawing/2014/main" id="{A7362CEE-474A-111A-2E53-DE61C5992F30}"/>
                  </a:ext>
                </a:extLst>
              </p:cNvPr>
              <p:cNvSpPr/>
              <p:nvPr/>
            </p:nvSpPr>
            <p:spPr>
              <a:xfrm>
                <a:off x="746500" y="3239225"/>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1482;p37">
                <a:extLst>
                  <a:ext uri="{FF2B5EF4-FFF2-40B4-BE49-F238E27FC236}">
                    <a16:creationId xmlns:a16="http://schemas.microsoft.com/office/drawing/2014/main" id="{995AEEDA-69C1-6E0E-0565-EACF3C676ED0}"/>
                  </a:ext>
                </a:extLst>
              </p:cNvPr>
              <p:cNvSpPr/>
              <p:nvPr/>
            </p:nvSpPr>
            <p:spPr>
              <a:xfrm>
                <a:off x="7777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1483;p37">
                <a:extLst>
                  <a:ext uri="{FF2B5EF4-FFF2-40B4-BE49-F238E27FC236}">
                    <a16:creationId xmlns:a16="http://schemas.microsoft.com/office/drawing/2014/main" id="{BBD1226D-C3E4-AC9D-30A2-2AFF6446C61E}"/>
                  </a:ext>
                </a:extLst>
              </p:cNvPr>
              <p:cNvSpPr/>
              <p:nvPr/>
            </p:nvSpPr>
            <p:spPr>
              <a:xfrm>
                <a:off x="8093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1484;p37">
                <a:extLst>
                  <a:ext uri="{FF2B5EF4-FFF2-40B4-BE49-F238E27FC236}">
                    <a16:creationId xmlns:a16="http://schemas.microsoft.com/office/drawing/2014/main" id="{E2907E8F-3D24-F419-9E64-E03CCD56877F}"/>
                  </a:ext>
                </a:extLst>
              </p:cNvPr>
              <p:cNvSpPr/>
              <p:nvPr/>
            </p:nvSpPr>
            <p:spPr>
              <a:xfrm>
                <a:off x="8405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1485;p37">
                <a:extLst>
                  <a:ext uri="{FF2B5EF4-FFF2-40B4-BE49-F238E27FC236}">
                    <a16:creationId xmlns:a16="http://schemas.microsoft.com/office/drawing/2014/main" id="{957FDD1A-DE5F-076F-F18C-BBC7ADB71AD0}"/>
                  </a:ext>
                </a:extLst>
              </p:cNvPr>
              <p:cNvSpPr/>
              <p:nvPr/>
            </p:nvSpPr>
            <p:spPr>
              <a:xfrm>
                <a:off x="8718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7277314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4"/>
        <p:cNvGrpSpPr/>
        <p:nvPr/>
      </p:nvGrpSpPr>
      <p:grpSpPr>
        <a:xfrm>
          <a:off x="0" y="0"/>
          <a:ext cx="0" cy="0"/>
          <a:chOff x="0" y="0"/>
          <a:chExt cx="0" cy="0"/>
        </a:xfrm>
      </p:grpSpPr>
      <p:grpSp>
        <p:nvGrpSpPr>
          <p:cNvPr id="2085" name="Google Shape;2085;p42"/>
          <p:cNvGrpSpPr/>
          <p:nvPr/>
        </p:nvGrpSpPr>
        <p:grpSpPr>
          <a:xfrm>
            <a:off x="993504" y="1141088"/>
            <a:ext cx="234762" cy="218290"/>
            <a:chOff x="8652775" y="883650"/>
            <a:chExt cx="38125" cy="35450"/>
          </a:xfrm>
        </p:grpSpPr>
        <p:sp>
          <p:nvSpPr>
            <p:cNvPr id="2086" name="Google Shape;2086;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42"/>
          <p:cNvGrpSpPr/>
          <p:nvPr/>
        </p:nvGrpSpPr>
        <p:grpSpPr>
          <a:xfrm>
            <a:off x="7245568" y="1273581"/>
            <a:ext cx="430885" cy="203666"/>
            <a:chOff x="8703675" y="886625"/>
            <a:chExt cx="69975" cy="33075"/>
          </a:xfrm>
        </p:grpSpPr>
        <p:sp>
          <p:nvSpPr>
            <p:cNvPr id="2090" name="Google Shape;2090;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42"/>
          <p:cNvGrpSpPr/>
          <p:nvPr/>
        </p:nvGrpSpPr>
        <p:grpSpPr>
          <a:xfrm>
            <a:off x="2174766" y="3798237"/>
            <a:ext cx="744312" cy="221985"/>
            <a:chOff x="8652775" y="883650"/>
            <a:chExt cx="120875" cy="36050"/>
          </a:xfrm>
        </p:grpSpPr>
        <p:sp>
          <p:nvSpPr>
            <p:cNvPr id="2093" name="Google Shape;2093;p4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42"/>
          <p:cNvGrpSpPr/>
          <p:nvPr/>
        </p:nvGrpSpPr>
        <p:grpSpPr>
          <a:xfrm>
            <a:off x="-146125" y="2875524"/>
            <a:ext cx="1498729" cy="2192256"/>
            <a:chOff x="1463275" y="2373500"/>
            <a:chExt cx="484900" cy="711125"/>
          </a:xfrm>
        </p:grpSpPr>
        <p:sp>
          <p:nvSpPr>
            <p:cNvPr id="2169" name="Google Shape;2169;p42"/>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0" name="Google Shape;2170;p42"/>
            <p:cNvGrpSpPr/>
            <p:nvPr/>
          </p:nvGrpSpPr>
          <p:grpSpPr>
            <a:xfrm>
              <a:off x="1463275" y="2373500"/>
              <a:ext cx="484900" cy="711125"/>
              <a:chOff x="1463275" y="1021100"/>
              <a:chExt cx="484900" cy="711125"/>
            </a:xfrm>
          </p:grpSpPr>
          <p:sp>
            <p:nvSpPr>
              <p:cNvPr id="2171" name="Google Shape;2171;p42"/>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oogle Shape;1419;p37">
            <a:extLst>
              <a:ext uri="{FF2B5EF4-FFF2-40B4-BE49-F238E27FC236}">
                <a16:creationId xmlns:a16="http://schemas.microsoft.com/office/drawing/2014/main" id="{7E0451C4-FB63-614E-B0EA-0EA7D09E4461}"/>
              </a:ext>
            </a:extLst>
          </p:cNvPr>
          <p:cNvGrpSpPr/>
          <p:nvPr/>
        </p:nvGrpSpPr>
        <p:grpSpPr>
          <a:xfrm>
            <a:off x="6088550" y="4016528"/>
            <a:ext cx="1761368" cy="2000683"/>
            <a:chOff x="532500" y="3321500"/>
            <a:chExt cx="573900" cy="651875"/>
          </a:xfrm>
        </p:grpSpPr>
        <p:sp>
          <p:nvSpPr>
            <p:cNvPr id="3" name="Google Shape;1420;p37">
              <a:extLst>
                <a:ext uri="{FF2B5EF4-FFF2-40B4-BE49-F238E27FC236}">
                  <a16:creationId xmlns:a16="http://schemas.microsoft.com/office/drawing/2014/main" id="{4D7DC6D8-84A5-25FF-CEE3-49A34934989C}"/>
                </a:ext>
              </a:extLst>
            </p:cNvPr>
            <p:cNvSpPr/>
            <p:nvPr/>
          </p:nvSpPr>
          <p:spPr>
            <a:xfrm>
              <a:off x="532500" y="3321500"/>
              <a:ext cx="573900" cy="651875"/>
            </a:xfrm>
            <a:custGeom>
              <a:avLst/>
              <a:gdLst/>
              <a:ahLst/>
              <a:cxnLst/>
              <a:rect l="l" t="t" r="r" b="b"/>
              <a:pathLst>
                <a:path w="22956" h="26075" extrusionOk="0">
                  <a:moveTo>
                    <a:pt x="0" y="0"/>
                  </a:moveTo>
                  <a:cubicBezTo>
                    <a:pt x="0" y="750"/>
                    <a:pt x="536" y="1369"/>
                    <a:pt x="1250" y="1512"/>
                  </a:cubicBezTo>
                  <a:lnTo>
                    <a:pt x="1250" y="2036"/>
                  </a:lnTo>
                  <a:lnTo>
                    <a:pt x="1000" y="2036"/>
                  </a:lnTo>
                  <a:lnTo>
                    <a:pt x="1000" y="4536"/>
                  </a:lnTo>
                  <a:cubicBezTo>
                    <a:pt x="1000" y="6191"/>
                    <a:pt x="2334" y="7537"/>
                    <a:pt x="3989" y="7549"/>
                  </a:cubicBezTo>
                  <a:lnTo>
                    <a:pt x="4156" y="7549"/>
                  </a:lnTo>
                  <a:cubicBezTo>
                    <a:pt x="4322" y="8025"/>
                    <a:pt x="4763" y="8382"/>
                    <a:pt x="5287" y="8418"/>
                  </a:cubicBezTo>
                  <a:lnTo>
                    <a:pt x="5287" y="11359"/>
                  </a:lnTo>
                  <a:cubicBezTo>
                    <a:pt x="4763" y="11406"/>
                    <a:pt x="4322" y="11752"/>
                    <a:pt x="4156" y="12228"/>
                  </a:cubicBezTo>
                  <a:lnTo>
                    <a:pt x="3989" y="12228"/>
                  </a:lnTo>
                  <a:cubicBezTo>
                    <a:pt x="2334" y="12252"/>
                    <a:pt x="1000" y="13597"/>
                    <a:pt x="1000" y="15252"/>
                  </a:cubicBezTo>
                  <a:lnTo>
                    <a:pt x="1000" y="17740"/>
                  </a:lnTo>
                  <a:lnTo>
                    <a:pt x="1250" y="17740"/>
                  </a:lnTo>
                  <a:lnTo>
                    <a:pt x="1250" y="18276"/>
                  </a:lnTo>
                  <a:cubicBezTo>
                    <a:pt x="536" y="18407"/>
                    <a:pt x="0" y="19038"/>
                    <a:pt x="0" y="19776"/>
                  </a:cubicBezTo>
                  <a:lnTo>
                    <a:pt x="619" y="19776"/>
                  </a:lnTo>
                  <a:cubicBezTo>
                    <a:pt x="619" y="19276"/>
                    <a:pt x="1036" y="18860"/>
                    <a:pt x="1536" y="18860"/>
                  </a:cubicBezTo>
                  <a:cubicBezTo>
                    <a:pt x="2036" y="18860"/>
                    <a:pt x="2453" y="19276"/>
                    <a:pt x="2453" y="19776"/>
                  </a:cubicBezTo>
                  <a:lnTo>
                    <a:pt x="3072" y="19776"/>
                  </a:lnTo>
                  <a:cubicBezTo>
                    <a:pt x="3072" y="19038"/>
                    <a:pt x="2536" y="18407"/>
                    <a:pt x="1822" y="18276"/>
                  </a:cubicBezTo>
                  <a:lnTo>
                    <a:pt x="1822" y="17740"/>
                  </a:lnTo>
                  <a:lnTo>
                    <a:pt x="2001" y="17740"/>
                  </a:lnTo>
                  <a:lnTo>
                    <a:pt x="2001" y="15252"/>
                  </a:lnTo>
                  <a:cubicBezTo>
                    <a:pt x="2001" y="14133"/>
                    <a:pt x="2905" y="13240"/>
                    <a:pt x="4013" y="13240"/>
                  </a:cubicBezTo>
                  <a:lnTo>
                    <a:pt x="4191" y="13240"/>
                  </a:lnTo>
                  <a:cubicBezTo>
                    <a:pt x="4382" y="13669"/>
                    <a:pt x="4799" y="13966"/>
                    <a:pt x="5287" y="14014"/>
                  </a:cubicBezTo>
                  <a:lnTo>
                    <a:pt x="5287" y="16347"/>
                  </a:lnTo>
                  <a:lnTo>
                    <a:pt x="5287" y="18419"/>
                  </a:lnTo>
                  <a:lnTo>
                    <a:pt x="7656" y="18419"/>
                  </a:lnTo>
                  <a:cubicBezTo>
                    <a:pt x="8097" y="19241"/>
                    <a:pt x="8811" y="19907"/>
                    <a:pt x="9680" y="20300"/>
                  </a:cubicBezTo>
                  <a:cubicBezTo>
                    <a:pt x="9144" y="20610"/>
                    <a:pt x="8549" y="20955"/>
                    <a:pt x="7977" y="21300"/>
                  </a:cubicBezTo>
                  <a:cubicBezTo>
                    <a:pt x="7966" y="21300"/>
                    <a:pt x="7954" y="21312"/>
                    <a:pt x="7954" y="21312"/>
                  </a:cubicBezTo>
                  <a:cubicBezTo>
                    <a:pt x="7823" y="21396"/>
                    <a:pt x="7692" y="21467"/>
                    <a:pt x="7561" y="21550"/>
                  </a:cubicBezTo>
                  <a:lnTo>
                    <a:pt x="7549" y="21550"/>
                  </a:lnTo>
                  <a:cubicBezTo>
                    <a:pt x="7251" y="21729"/>
                    <a:pt x="6965" y="21908"/>
                    <a:pt x="6704" y="22074"/>
                  </a:cubicBezTo>
                  <a:lnTo>
                    <a:pt x="6692" y="22086"/>
                  </a:lnTo>
                  <a:cubicBezTo>
                    <a:pt x="6632" y="22122"/>
                    <a:pt x="6573" y="22158"/>
                    <a:pt x="6513" y="22193"/>
                  </a:cubicBezTo>
                  <a:cubicBezTo>
                    <a:pt x="6501" y="22205"/>
                    <a:pt x="6489" y="22205"/>
                    <a:pt x="6489" y="22217"/>
                  </a:cubicBezTo>
                  <a:cubicBezTo>
                    <a:pt x="6430" y="22253"/>
                    <a:pt x="6370" y="22289"/>
                    <a:pt x="6311" y="22324"/>
                  </a:cubicBezTo>
                  <a:lnTo>
                    <a:pt x="6275" y="22348"/>
                  </a:lnTo>
                  <a:cubicBezTo>
                    <a:pt x="6227" y="22384"/>
                    <a:pt x="6168" y="22420"/>
                    <a:pt x="6120" y="22443"/>
                  </a:cubicBezTo>
                  <a:cubicBezTo>
                    <a:pt x="6108" y="22455"/>
                    <a:pt x="6108" y="22455"/>
                    <a:pt x="6096" y="22467"/>
                  </a:cubicBezTo>
                  <a:cubicBezTo>
                    <a:pt x="6037" y="22503"/>
                    <a:pt x="5989" y="22539"/>
                    <a:pt x="5942" y="22574"/>
                  </a:cubicBezTo>
                  <a:cubicBezTo>
                    <a:pt x="5537" y="22836"/>
                    <a:pt x="5287" y="23039"/>
                    <a:pt x="5287" y="23110"/>
                  </a:cubicBezTo>
                  <a:lnTo>
                    <a:pt x="5287" y="23920"/>
                  </a:lnTo>
                  <a:cubicBezTo>
                    <a:pt x="5287" y="24265"/>
                    <a:pt x="5572" y="24551"/>
                    <a:pt x="5918" y="24551"/>
                  </a:cubicBezTo>
                  <a:lnTo>
                    <a:pt x="6263" y="24551"/>
                  </a:lnTo>
                  <a:lnTo>
                    <a:pt x="6263" y="25503"/>
                  </a:lnTo>
                  <a:cubicBezTo>
                    <a:pt x="6263" y="25813"/>
                    <a:pt x="6513" y="26075"/>
                    <a:pt x="6834" y="26075"/>
                  </a:cubicBezTo>
                  <a:cubicBezTo>
                    <a:pt x="7144" y="26075"/>
                    <a:pt x="7406" y="25813"/>
                    <a:pt x="7406" y="25503"/>
                  </a:cubicBezTo>
                  <a:lnTo>
                    <a:pt x="7406" y="24551"/>
                  </a:lnTo>
                  <a:lnTo>
                    <a:pt x="8585" y="24551"/>
                  </a:lnTo>
                  <a:lnTo>
                    <a:pt x="8585" y="25503"/>
                  </a:lnTo>
                  <a:cubicBezTo>
                    <a:pt x="8585" y="25813"/>
                    <a:pt x="8835" y="26075"/>
                    <a:pt x="9156" y="26075"/>
                  </a:cubicBezTo>
                  <a:cubicBezTo>
                    <a:pt x="9478" y="26075"/>
                    <a:pt x="9728" y="25813"/>
                    <a:pt x="9728" y="25503"/>
                  </a:cubicBezTo>
                  <a:lnTo>
                    <a:pt x="9728" y="24551"/>
                  </a:lnTo>
                  <a:lnTo>
                    <a:pt x="10906" y="24551"/>
                  </a:lnTo>
                  <a:lnTo>
                    <a:pt x="10906" y="25503"/>
                  </a:lnTo>
                  <a:cubicBezTo>
                    <a:pt x="10906" y="25813"/>
                    <a:pt x="11168" y="26075"/>
                    <a:pt x="11478" y="26075"/>
                  </a:cubicBezTo>
                  <a:cubicBezTo>
                    <a:pt x="11799" y="26075"/>
                    <a:pt x="12049" y="25813"/>
                    <a:pt x="12049" y="25503"/>
                  </a:cubicBezTo>
                  <a:lnTo>
                    <a:pt x="12049" y="24551"/>
                  </a:lnTo>
                  <a:lnTo>
                    <a:pt x="13228" y="24551"/>
                  </a:lnTo>
                  <a:lnTo>
                    <a:pt x="13228" y="25503"/>
                  </a:lnTo>
                  <a:cubicBezTo>
                    <a:pt x="13228" y="25813"/>
                    <a:pt x="13490" y="26075"/>
                    <a:pt x="13800" y="26075"/>
                  </a:cubicBezTo>
                  <a:cubicBezTo>
                    <a:pt x="14121" y="26075"/>
                    <a:pt x="14383" y="25813"/>
                    <a:pt x="14383" y="25503"/>
                  </a:cubicBezTo>
                  <a:lnTo>
                    <a:pt x="14383" y="24551"/>
                  </a:lnTo>
                  <a:lnTo>
                    <a:pt x="15562" y="24551"/>
                  </a:lnTo>
                  <a:lnTo>
                    <a:pt x="15562" y="25503"/>
                  </a:lnTo>
                  <a:cubicBezTo>
                    <a:pt x="15562" y="25813"/>
                    <a:pt x="15812" y="26075"/>
                    <a:pt x="16133" y="26075"/>
                  </a:cubicBezTo>
                  <a:cubicBezTo>
                    <a:pt x="16443" y="26075"/>
                    <a:pt x="16705" y="25813"/>
                    <a:pt x="16705" y="25503"/>
                  </a:cubicBezTo>
                  <a:lnTo>
                    <a:pt x="16705" y="24551"/>
                  </a:lnTo>
                  <a:lnTo>
                    <a:pt x="17050" y="24551"/>
                  </a:lnTo>
                  <a:cubicBezTo>
                    <a:pt x="17395" y="24551"/>
                    <a:pt x="17669" y="24265"/>
                    <a:pt x="17669" y="23920"/>
                  </a:cubicBezTo>
                  <a:lnTo>
                    <a:pt x="17669" y="23110"/>
                  </a:lnTo>
                  <a:cubicBezTo>
                    <a:pt x="17669" y="23039"/>
                    <a:pt x="17419" y="22836"/>
                    <a:pt x="17026" y="22574"/>
                  </a:cubicBezTo>
                  <a:cubicBezTo>
                    <a:pt x="16967" y="22539"/>
                    <a:pt x="16919" y="22503"/>
                    <a:pt x="16860" y="22467"/>
                  </a:cubicBezTo>
                  <a:cubicBezTo>
                    <a:pt x="16860" y="22455"/>
                    <a:pt x="16848" y="22455"/>
                    <a:pt x="16848" y="22455"/>
                  </a:cubicBezTo>
                  <a:cubicBezTo>
                    <a:pt x="16788" y="22420"/>
                    <a:pt x="16729" y="22384"/>
                    <a:pt x="16669" y="22336"/>
                  </a:cubicBezTo>
                  <a:cubicBezTo>
                    <a:pt x="16669" y="22336"/>
                    <a:pt x="16657" y="22336"/>
                    <a:pt x="16657" y="22324"/>
                  </a:cubicBezTo>
                  <a:cubicBezTo>
                    <a:pt x="16598" y="22289"/>
                    <a:pt x="16526" y="22253"/>
                    <a:pt x="16467" y="22205"/>
                  </a:cubicBezTo>
                  <a:cubicBezTo>
                    <a:pt x="16407" y="22170"/>
                    <a:pt x="16336" y="22122"/>
                    <a:pt x="16264" y="22086"/>
                  </a:cubicBezTo>
                  <a:cubicBezTo>
                    <a:pt x="16264" y="22086"/>
                    <a:pt x="16264" y="22074"/>
                    <a:pt x="16252" y="22074"/>
                  </a:cubicBezTo>
                  <a:cubicBezTo>
                    <a:pt x="15990" y="21908"/>
                    <a:pt x="15705" y="21741"/>
                    <a:pt x="15407" y="21562"/>
                  </a:cubicBezTo>
                  <a:cubicBezTo>
                    <a:pt x="15407" y="21550"/>
                    <a:pt x="15407" y="21550"/>
                    <a:pt x="15395" y="21550"/>
                  </a:cubicBezTo>
                  <a:cubicBezTo>
                    <a:pt x="15264" y="21479"/>
                    <a:pt x="15145" y="21396"/>
                    <a:pt x="15014" y="21324"/>
                  </a:cubicBezTo>
                  <a:cubicBezTo>
                    <a:pt x="15002" y="21312"/>
                    <a:pt x="14990" y="21300"/>
                    <a:pt x="14978" y="21300"/>
                  </a:cubicBezTo>
                  <a:cubicBezTo>
                    <a:pt x="14859" y="21229"/>
                    <a:pt x="14728" y="21158"/>
                    <a:pt x="14609" y="21086"/>
                  </a:cubicBezTo>
                  <a:lnTo>
                    <a:pt x="14585" y="21062"/>
                  </a:lnTo>
                  <a:cubicBezTo>
                    <a:pt x="14133" y="20800"/>
                    <a:pt x="13692" y="20538"/>
                    <a:pt x="13276" y="20300"/>
                  </a:cubicBezTo>
                  <a:cubicBezTo>
                    <a:pt x="14145" y="19907"/>
                    <a:pt x="14859" y="19241"/>
                    <a:pt x="15300" y="18419"/>
                  </a:cubicBezTo>
                  <a:lnTo>
                    <a:pt x="17669" y="18419"/>
                  </a:lnTo>
                  <a:lnTo>
                    <a:pt x="17669" y="16347"/>
                  </a:lnTo>
                  <a:lnTo>
                    <a:pt x="17669" y="14014"/>
                  </a:lnTo>
                  <a:cubicBezTo>
                    <a:pt x="18157" y="13978"/>
                    <a:pt x="18574" y="13669"/>
                    <a:pt x="18765" y="13240"/>
                  </a:cubicBezTo>
                  <a:lnTo>
                    <a:pt x="18943" y="13240"/>
                  </a:lnTo>
                  <a:cubicBezTo>
                    <a:pt x="20062" y="13240"/>
                    <a:pt x="20955" y="14145"/>
                    <a:pt x="20955" y="15252"/>
                  </a:cubicBezTo>
                  <a:lnTo>
                    <a:pt x="20955" y="17752"/>
                  </a:lnTo>
                  <a:lnTo>
                    <a:pt x="21134" y="17752"/>
                  </a:lnTo>
                  <a:lnTo>
                    <a:pt x="21134" y="18276"/>
                  </a:lnTo>
                  <a:cubicBezTo>
                    <a:pt x="20420" y="18419"/>
                    <a:pt x="19884" y="19038"/>
                    <a:pt x="19884" y="19776"/>
                  </a:cubicBezTo>
                  <a:lnTo>
                    <a:pt x="20503" y="19776"/>
                  </a:lnTo>
                  <a:cubicBezTo>
                    <a:pt x="20503" y="19276"/>
                    <a:pt x="20920" y="18872"/>
                    <a:pt x="21420" y="18872"/>
                  </a:cubicBezTo>
                  <a:cubicBezTo>
                    <a:pt x="21920" y="18872"/>
                    <a:pt x="22336" y="19276"/>
                    <a:pt x="22336" y="19776"/>
                  </a:cubicBezTo>
                  <a:lnTo>
                    <a:pt x="22956" y="19776"/>
                  </a:lnTo>
                  <a:cubicBezTo>
                    <a:pt x="22956" y="19038"/>
                    <a:pt x="22420" y="18407"/>
                    <a:pt x="21717" y="18276"/>
                  </a:cubicBezTo>
                  <a:lnTo>
                    <a:pt x="21717" y="17740"/>
                  </a:lnTo>
                  <a:lnTo>
                    <a:pt x="21967" y="17740"/>
                  </a:lnTo>
                  <a:lnTo>
                    <a:pt x="21967" y="15252"/>
                  </a:lnTo>
                  <a:cubicBezTo>
                    <a:pt x="21967" y="13597"/>
                    <a:pt x="20634" y="12252"/>
                    <a:pt x="18979" y="12228"/>
                  </a:cubicBezTo>
                  <a:lnTo>
                    <a:pt x="18812" y="12228"/>
                  </a:lnTo>
                  <a:cubicBezTo>
                    <a:pt x="18634" y="11752"/>
                    <a:pt x="18193" y="11406"/>
                    <a:pt x="17669" y="11359"/>
                  </a:cubicBezTo>
                  <a:lnTo>
                    <a:pt x="17669" y="8418"/>
                  </a:lnTo>
                  <a:cubicBezTo>
                    <a:pt x="18193" y="8382"/>
                    <a:pt x="18634" y="8025"/>
                    <a:pt x="18812" y="7549"/>
                  </a:cubicBezTo>
                  <a:lnTo>
                    <a:pt x="18979" y="7549"/>
                  </a:lnTo>
                  <a:cubicBezTo>
                    <a:pt x="20622" y="7537"/>
                    <a:pt x="21967" y="6191"/>
                    <a:pt x="21967" y="4536"/>
                  </a:cubicBezTo>
                  <a:lnTo>
                    <a:pt x="21967" y="2036"/>
                  </a:lnTo>
                  <a:lnTo>
                    <a:pt x="21717" y="2036"/>
                  </a:lnTo>
                  <a:lnTo>
                    <a:pt x="21717" y="1512"/>
                  </a:lnTo>
                  <a:cubicBezTo>
                    <a:pt x="22420" y="1369"/>
                    <a:pt x="22956" y="750"/>
                    <a:pt x="22956" y="0"/>
                  </a:cubicBezTo>
                  <a:lnTo>
                    <a:pt x="22336" y="0"/>
                  </a:lnTo>
                  <a:cubicBezTo>
                    <a:pt x="22336" y="512"/>
                    <a:pt x="21932" y="917"/>
                    <a:pt x="21420" y="917"/>
                  </a:cubicBezTo>
                  <a:cubicBezTo>
                    <a:pt x="20920" y="917"/>
                    <a:pt x="20515" y="512"/>
                    <a:pt x="20515" y="0"/>
                  </a:cubicBezTo>
                  <a:lnTo>
                    <a:pt x="19896" y="0"/>
                  </a:lnTo>
                  <a:cubicBezTo>
                    <a:pt x="19896" y="750"/>
                    <a:pt x="20431" y="1369"/>
                    <a:pt x="21134" y="1512"/>
                  </a:cubicBezTo>
                  <a:lnTo>
                    <a:pt x="21134" y="2036"/>
                  </a:lnTo>
                  <a:lnTo>
                    <a:pt x="20967" y="2036"/>
                  </a:lnTo>
                  <a:lnTo>
                    <a:pt x="20967" y="4536"/>
                  </a:lnTo>
                  <a:cubicBezTo>
                    <a:pt x="20967" y="5644"/>
                    <a:pt x="20062" y="6549"/>
                    <a:pt x="18955" y="6549"/>
                  </a:cubicBezTo>
                  <a:lnTo>
                    <a:pt x="18776" y="6549"/>
                  </a:lnTo>
                  <a:cubicBezTo>
                    <a:pt x="18574" y="6120"/>
                    <a:pt x="18157" y="5810"/>
                    <a:pt x="17669" y="5775"/>
                  </a:cubicBezTo>
                  <a:lnTo>
                    <a:pt x="17669" y="4024"/>
                  </a:lnTo>
                  <a:cubicBezTo>
                    <a:pt x="17669" y="2643"/>
                    <a:pt x="16550" y="1512"/>
                    <a:pt x="15169" y="1512"/>
                  </a:cubicBezTo>
                  <a:lnTo>
                    <a:pt x="7787" y="1512"/>
                  </a:lnTo>
                  <a:cubicBezTo>
                    <a:pt x="6406" y="1512"/>
                    <a:pt x="5287" y="2643"/>
                    <a:pt x="5287" y="4024"/>
                  </a:cubicBezTo>
                  <a:lnTo>
                    <a:pt x="5287" y="5775"/>
                  </a:lnTo>
                  <a:cubicBezTo>
                    <a:pt x="4799" y="5810"/>
                    <a:pt x="4382" y="6120"/>
                    <a:pt x="4191" y="6549"/>
                  </a:cubicBezTo>
                  <a:lnTo>
                    <a:pt x="4013" y="6549"/>
                  </a:lnTo>
                  <a:cubicBezTo>
                    <a:pt x="2894" y="6549"/>
                    <a:pt x="1989" y="5644"/>
                    <a:pt x="1989" y="4536"/>
                  </a:cubicBezTo>
                  <a:lnTo>
                    <a:pt x="1989" y="2036"/>
                  </a:lnTo>
                  <a:lnTo>
                    <a:pt x="1822" y="2036"/>
                  </a:lnTo>
                  <a:lnTo>
                    <a:pt x="1822" y="1512"/>
                  </a:lnTo>
                  <a:cubicBezTo>
                    <a:pt x="2536" y="1369"/>
                    <a:pt x="3072" y="750"/>
                    <a:pt x="3072" y="0"/>
                  </a:cubicBezTo>
                  <a:lnTo>
                    <a:pt x="2453" y="0"/>
                  </a:lnTo>
                  <a:cubicBezTo>
                    <a:pt x="2453" y="512"/>
                    <a:pt x="2036" y="917"/>
                    <a:pt x="1536" y="917"/>
                  </a:cubicBezTo>
                  <a:cubicBezTo>
                    <a:pt x="1036" y="917"/>
                    <a:pt x="619" y="512"/>
                    <a:pt x="619"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421;p37">
              <a:extLst>
                <a:ext uri="{FF2B5EF4-FFF2-40B4-BE49-F238E27FC236}">
                  <a16:creationId xmlns:a16="http://schemas.microsoft.com/office/drawing/2014/main" id="{BAC33180-FC81-331F-79BC-709E2B091C25}"/>
                </a:ext>
              </a:extLst>
            </p:cNvPr>
            <p:cNvGrpSpPr/>
            <p:nvPr/>
          </p:nvGrpSpPr>
          <p:grpSpPr>
            <a:xfrm>
              <a:off x="532500" y="3321500"/>
              <a:ext cx="573900" cy="651875"/>
              <a:chOff x="532500" y="2817450"/>
              <a:chExt cx="573900" cy="651875"/>
            </a:xfrm>
          </p:grpSpPr>
          <p:sp>
            <p:nvSpPr>
              <p:cNvPr id="5" name="Google Shape;1422;p37">
                <a:extLst>
                  <a:ext uri="{FF2B5EF4-FFF2-40B4-BE49-F238E27FC236}">
                    <a16:creationId xmlns:a16="http://schemas.microsoft.com/office/drawing/2014/main" id="{709D7845-53C5-ABF6-3B00-DEF80BE68939}"/>
                  </a:ext>
                </a:extLst>
              </p:cNvPr>
              <p:cNvSpPr/>
              <p:nvPr/>
            </p:nvSpPr>
            <p:spPr>
              <a:xfrm>
                <a:off x="1060825" y="2849000"/>
                <a:ext cx="14625" cy="28600"/>
              </a:xfrm>
              <a:custGeom>
                <a:avLst/>
                <a:gdLst/>
                <a:ahLst/>
                <a:cxnLst/>
                <a:rect l="l" t="t" r="r" b="b"/>
                <a:pathLst>
                  <a:path w="585" h="1144" extrusionOk="0">
                    <a:moveTo>
                      <a:pt x="1" y="0"/>
                    </a:moveTo>
                    <a:lnTo>
                      <a:pt x="1" y="1143"/>
                    </a:lnTo>
                    <a:lnTo>
                      <a:pt x="584" y="1143"/>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23;p37">
                <a:extLst>
                  <a:ext uri="{FF2B5EF4-FFF2-40B4-BE49-F238E27FC236}">
                    <a16:creationId xmlns:a16="http://schemas.microsoft.com/office/drawing/2014/main" id="{65A506AB-AC61-5490-8855-9C664FDA5AA2}"/>
                  </a:ext>
                </a:extLst>
              </p:cNvPr>
              <p:cNvSpPr/>
              <p:nvPr/>
            </p:nvSpPr>
            <p:spPr>
              <a:xfrm>
                <a:off x="1029875" y="2817450"/>
                <a:ext cx="76525" cy="38425"/>
              </a:xfrm>
              <a:custGeom>
                <a:avLst/>
                <a:gdLst/>
                <a:ahLst/>
                <a:cxnLst/>
                <a:rect l="l" t="t" r="r" b="b"/>
                <a:pathLst>
                  <a:path w="3061" h="1537" extrusionOk="0">
                    <a:moveTo>
                      <a:pt x="1" y="0"/>
                    </a:moveTo>
                    <a:cubicBezTo>
                      <a:pt x="1" y="845"/>
                      <a:pt x="691" y="1536"/>
                      <a:pt x="1525" y="1536"/>
                    </a:cubicBezTo>
                    <a:cubicBezTo>
                      <a:pt x="2370" y="1536"/>
                      <a:pt x="3061" y="845"/>
                      <a:pt x="3061" y="0"/>
                    </a:cubicBezTo>
                    <a:lnTo>
                      <a:pt x="2441" y="0"/>
                    </a:lnTo>
                    <a:cubicBezTo>
                      <a:pt x="2441" y="512"/>
                      <a:pt x="2037" y="917"/>
                      <a:pt x="1525" y="917"/>
                    </a:cubicBezTo>
                    <a:cubicBezTo>
                      <a:pt x="1025" y="917"/>
                      <a:pt x="620" y="512"/>
                      <a:pt x="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24;p37">
                <a:extLst>
                  <a:ext uri="{FF2B5EF4-FFF2-40B4-BE49-F238E27FC236}">
                    <a16:creationId xmlns:a16="http://schemas.microsoft.com/office/drawing/2014/main" id="{C9B82869-832A-CBCE-012B-B9AAF26F5E1A}"/>
                  </a:ext>
                </a:extLst>
              </p:cNvPr>
              <p:cNvSpPr/>
              <p:nvPr/>
            </p:nvSpPr>
            <p:spPr>
              <a:xfrm>
                <a:off x="962900" y="2868350"/>
                <a:ext cx="118800" cy="137825"/>
              </a:xfrm>
              <a:custGeom>
                <a:avLst/>
                <a:gdLst/>
                <a:ahLst/>
                <a:cxnLst/>
                <a:rect l="l" t="t" r="r" b="b"/>
                <a:pathLst>
                  <a:path w="4752" h="5513" extrusionOk="0">
                    <a:moveTo>
                      <a:pt x="3751" y="0"/>
                    </a:moveTo>
                    <a:lnTo>
                      <a:pt x="3751" y="2500"/>
                    </a:lnTo>
                    <a:cubicBezTo>
                      <a:pt x="3751" y="3608"/>
                      <a:pt x="2846" y="4513"/>
                      <a:pt x="1739" y="4513"/>
                    </a:cubicBezTo>
                    <a:lnTo>
                      <a:pt x="1" y="4513"/>
                    </a:lnTo>
                    <a:lnTo>
                      <a:pt x="1" y="5513"/>
                    </a:lnTo>
                    <a:lnTo>
                      <a:pt x="1763" y="5513"/>
                    </a:lnTo>
                    <a:cubicBezTo>
                      <a:pt x="3418" y="5501"/>
                      <a:pt x="4751" y="4155"/>
                      <a:pt x="4751" y="2500"/>
                    </a:cubicBezTo>
                    <a:lnTo>
                      <a:pt x="47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25;p37">
                <a:extLst>
                  <a:ext uri="{FF2B5EF4-FFF2-40B4-BE49-F238E27FC236}">
                    <a16:creationId xmlns:a16="http://schemas.microsoft.com/office/drawing/2014/main" id="{3753EB3D-0B4E-1C73-EC95-C6D9FE1EF9A4}"/>
                  </a:ext>
                </a:extLst>
              </p:cNvPr>
              <p:cNvSpPr/>
              <p:nvPr/>
            </p:nvSpPr>
            <p:spPr>
              <a:xfrm>
                <a:off x="938200" y="2961500"/>
                <a:ext cx="66700" cy="66700"/>
              </a:xfrm>
              <a:custGeom>
                <a:avLst/>
                <a:gdLst/>
                <a:ahLst/>
                <a:cxnLst/>
                <a:rect l="l" t="t" r="r" b="b"/>
                <a:pathLst>
                  <a:path w="2668" h="2668" extrusionOk="0">
                    <a:moveTo>
                      <a:pt x="1334" y="1"/>
                    </a:moveTo>
                    <a:cubicBezTo>
                      <a:pt x="596" y="1"/>
                      <a:pt x="1" y="596"/>
                      <a:pt x="1" y="1334"/>
                    </a:cubicBezTo>
                    <a:cubicBezTo>
                      <a:pt x="1" y="2072"/>
                      <a:pt x="596" y="2668"/>
                      <a:pt x="1334" y="2668"/>
                    </a:cubicBezTo>
                    <a:cubicBezTo>
                      <a:pt x="2072" y="2668"/>
                      <a:pt x="2668" y="2072"/>
                      <a:pt x="2668" y="1334"/>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26;p37">
                <a:extLst>
                  <a:ext uri="{FF2B5EF4-FFF2-40B4-BE49-F238E27FC236}">
                    <a16:creationId xmlns:a16="http://schemas.microsoft.com/office/drawing/2014/main" id="{B1A9CFAB-28E2-D590-E720-62C3BFE31B89}"/>
                  </a:ext>
                </a:extLst>
              </p:cNvPr>
              <p:cNvSpPr/>
              <p:nvPr/>
            </p:nvSpPr>
            <p:spPr>
              <a:xfrm>
                <a:off x="1060825" y="3252025"/>
                <a:ext cx="14625" cy="28300"/>
              </a:xfrm>
              <a:custGeom>
                <a:avLst/>
                <a:gdLst/>
                <a:ahLst/>
                <a:cxnLst/>
                <a:rect l="l" t="t" r="r" b="b"/>
                <a:pathLst>
                  <a:path w="585" h="1132" extrusionOk="0">
                    <a:moveTo>
                      <a:pt x="1" y="0"/>
                    </a:moveTo>
                    <a:lnTo>
                      <a:pt x="1" y="1131"/>
                    </a:lnTo>
                    <a:lnTo>
                      <a:pt x="584" y="1131"/>
                    </a:lnTo>
                    <a:lnTo>
                      <a:pt x="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7;p37">
                <a:extLst>
                  <a:ext uri="{FF2B5EF4-FFF2-40B4-BE49-F238E27FC236}">
                    <a16:creationId xmlns:a16="http://schemas.microsoft.com/office/drawing/2014/main" id="{F17C5157-E0F7-534B-C656-B29A9917C506}"/>
                  </a:ext>
                </a:extLst>
              </p:cNvPr>
              <p:cNvSpPr/>
              <p:nvPr/>
            </p:nvSpPr>
            <p:spPr>
              <a:xfrm>
                <a:off x="1029875" y="3273750"/>
                <a:ext cx="76525" cy="38125"/>
              </a:xfrm>
              <a:custGeom>
                <a:avLst/>
                <a:gdLst/>
                <a:ahLst/>
                <a:cxnLst/>
                <a:rect l="l" t="t" r="r" b="b"/>
                <a:pathLst>
                  <a:path w="3061" h="1525" extrusionOk="0">
                    <a:moveTo>
                      <a:pt x="1546" y="0"/>
                    </a:moveTo>
                    <a:cubicBezTo>
                      <a:pt x="1539" y="0"/>
                      <a:pt x="1532" y="0"/>
                      <a:pt x="1525" y="0"/>
                    </a:cubicBezTo>
                    <a:cubicBezTo>
                      <a:pt x="691" y="0"/>
                      <a:pt x="1" y="679"/>
                      <a:pt x="1" y="1524"/>
                    </a:cubicBezTo>
                    <a:lnTo>
                      <a:pt x="620" y="1524"/>
                    </a:lnTo>
                    <a:cubicBezTo>
                      <a:pt x="620" y="1024"/>
                      <a:pt x="1025" y="608"/>
                      <a:pt x="1525" y="608"/>
                    </a:cubicBezTo>
                    <a:cubicBezTo>
                      <a:pt x="2037" y="608"/>
                      <a:pt x="2441" y="1024"/>
                      <a:pt x="2441" y="1524"/>
                    </a:cubicBezTo>
                    <a:lnTo>
                      <a:pt x="3061" y="1524"/>
                    </a:lnTo>
                    <a:cubicBezTo>
                      <a:pt x="3061" y="686"/>
                      <a:pt x="2382" y="0"/>
                      <a:pt x="15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28;p37">
                <a:extLst>
                  <a:ext uri="{FF2B5EF4-FFF2-40B4-BE49-F238E27FC236}">
                    <a16:creationId xmlns:a16="http://schemas.microsoft.com/office/drawing/2014/main" id="{2C09526B-4949-85F7-BEBD-66ED7B9C65C8}"/>
                  </a:ext>
                </a:extLst>
              </p:cNvPr>
              <p:cNvSpPr/>
              <p:nvPr/>
            </p:nvSpPr>
            <p:spPr>
              <a:xfrm>
                <a:off x="962900" y="3123125"/>
                <a:ext cx="118800" cy="137850"/>
              </a:xfrm>
              <a:custGeom>
                <a:avLst/>
                <a:gdLst/>
                <a:ahLst/>
                <a:cxnLst/>
                <a:rect l="l" t="t" r="r" b="b"/>
                <a:pathLst>
                  <a:path w="4752" h="5514" extrusionOk="0">
                    <a:moveTo>
                      <a:pt x="1" y="1"/>
                    </a:moveTo>
                    <a:lnTo>
                      <a:pt x="1" y="1001"/>
                    </a:lnTo>
                    <a:lnTo>
                      <a:pt x="1739" y="1001"/>
                    </a:lnTo>
                    <a:cubicBezTo>
                      <a:pt x="2846" y="1001"/>
                      <a:pt x="3751" y="1906"/>
                      <a:pt x="3751" y="3025"/>
                    </a:cubicBezTo>
                    <a:lnTo>
                      <a:pt x="3751" y="5513"/>
                    </a:lnTo>
                    <a:lnTo>
                      <a:pt x="4751" y="5513"/>
                    </a:lnTo>
                    <a:lnTo>
                      <a:pt x="4751" y="3025"/>
                    </a:lnTo>
                    <a:cubicBezTo>
                      <a:pt x="4751" y="1370"/>
                      <a:pt x="3418" y="25"/>
                      <a:pt x="1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29;p37">
                <a:extLst>
                  <a:ext uri="{FF2B5EF4-FFF2-40B4-BE49-F238E27FC236}">
                    <a16:creationId xmlns:a16="http://schemas.microsoft.com/office/drawing/2014/main" id="{A56019E3-5486-9205-C3A6-E1546028EBE1}"/>
                  </a:ext>
                </a:extLst>
              </p:cNvPr>
              <p:cNvSpPr/>
              <p:nvPr/>
            </p:nvSpPr>
            <p:spPr>
              <a:xfrm>
                <a:off x="938200" y="3101400"/>
                <a:ext cx="66700" cy="66400"/>
              </a:xfrm>
              <a:custGeom>
                <a:avLst/>
                <a:gdLst/>
                <a:ahLst/>
                <a:cxnLst/>
                <a:rect l="l" t="t" r="r" b="b"/>
                <a:pathLst>
                  <a:path w="2668" h="2656" extrusionOk="0">
                    <a:moveTo>
                      <a:pt x="1334" y="1"/>
                    </a:moveTo>
                    <a:cubicBezTo>
                      <a:pt x="596" y="1"/>
                      <a:pt x="1" y="596"/>
                      <a:pt x="1" y="1322"/>
                    </a:cubicBezTo>
                    <a:cubicBezTo>
                      <a:pt x="1" y="2060"/>
                      <a:pt x="596" y="2656"/>
                      <a:pt x="1334" y="2656"/>
                    </a:cubicBezTo>
                    <a:cubicBezTo>
                      <a:pt x="2072" y="2656"/>
                      <a:pt x="2668" y="2060"/>
                      <a:pt x="2668" y="1322"/>
                    </a:cubicBezTo>
                    <a:cubicBezTo>
                      <a:pt x="2668" y="596"/>
                      <a:pt x="2072"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30;p37">
                <a:extLst>
                  <a:ext uri="{FF2B5EF4-FFF2-40B4-BE49-F238E27FC236}">
                    <a16:creationId xmlns:a16="http://schemas.microsoft.com/office/drawing/2014/main" id="{57083F00-111D-10EC-6C79-C908888765B5}"/>
                  </a:ext>
                </a:extLst>
              </p:cNvPr>
              <p:cNvSpPr/>
              <p:nvPr/>
            </p:nvSpPr>
            <p:spPr>
              <a:xfrm>
                <a:off x="563750" y="2849000"/>
                <a:ext cx="14300" cy="28600"/>
              </a:xfrm>
              <a:custGeom>
                <a:avLst/>
                <a:gdLst/>
                <a:ahLst/>
                <a:cxnLst/>
                <a:rect l="l" t="t" r="r" b="b"/>
                <a:pathLst>
                  <a:path w="572" h="1144" extrusionOk="0">
                    <a:moveTo>
                      <a:pt x="0" y="0"/>
                    </a:moveTo>
                    <a:lnTo>
                      <a:pt x="0" y="1143"/>
                    </a:lnTo>
                    <a:lnTo>
                      <a:pt x="572" y="1143"/>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31;p37">
                <a:extLst>
                  <a:ext uri="{FF2B5EF4-FFF2-40B4-BE49-F238E27FC236}">
                    <a16:creationId xmlns:a16="http://schemas.microsoft.com/office/drawing/2014/main" id="{9D4C0EF5-CC19-6FF7-1C76-13933460492C}"/>
                  </a:ext>
                </a:extLst>
              </p:cNvPr>
              <p:cNvSpPr/>
              <p:nvPr/>
            </p:nvSpPr>
            <p:spPr>
              <a:xfrm>
                <a:off x="532500" y="2817450"/>
                <a:ext cx="76825" cy="38425"/>
              </a:xfrm>
              <a:custGeom>
                <a:avLst/>
                <a:gdLst/>
                <a:ahLst/>
                <a:cxnLst/>
                <a:rect l="l" t="t" r="r" b="b"/>
                <a:pathLst>
                  <a:path w="3073" h="1537" extrusionOk="0">
                    <a:moveTo>
                      <a:pt x="0" y="0"/>
                    </a:moveTo>
                    <a:cubicBezTo>
                      <a:pt x="0" y="845"/>
                      <a:pt x="691" y="1536"/>
                      <a:pt x="1536" y="1536"/>
                    </a:cubicBezTo>
                    <a:cubicBezTo>
                      <a:pt x="2382" y="1536"/>
                      <a:pt x="3072" y="845"/>
                      <a:pt x="3072" y="0"/>
                    </a:cubicBezTo>
                    <a:lnTo>
                      <a:pt x="2453" y="0"/>
                    </a:lnTo>
                    <a:cubicBezTo>
                      <a:pt x="2453" y="512"/>
                      <a:pt x="2036" y="917"/>
                      <a:pt x="1536" y="917"/>
                    </a:cubicBezTo>
                    <a:cubicBezTo>
                      <a:pt x="1036" y="917"/>
                      <a:pt x="619" y="512"/>
                      <a:pt x="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32;p37">
                <a:extLst>
                  <a:ext uri="{FF2B5EF4-FFF2-40B4-BE49-F238E27FC236}">
                    <a16:creationId xmlns:a16="http://schemas.microsoft.com/office/drawing/2014/main" id="{7585C0DA-D9AF-727E-A547-F2402C07B542}"/>
                  </a:ext>
                </a:extLst>
              </p:cNvPr>
              <p:cNvSpPr/>
              <p:nvPr/>
            </p:nvSpPr>
            <p:spPr>
              <a:xfrm>
                <a:off x="557500" y="2868350"/>
                <a:ext cx="118500" cy="137825"/>
              </a:xfrm>
              <a:custGeom>
                <a:avLst/>
                <a:gdLst/>
                <a:ahLst/>
                <a:cxnLst/>
                <a:rect l="l" t="t" r="r" b="b"/>
                <a:pathLst>
                  <a:path w="4740" h="5513" extrusionOk="0">
                    <a:moveTo>
                      <a:pt x="0" y="0"/>
                    </a:moveTo>
                    <a:lnTo>
                      <a:pt x="0" y="2500"/>
                    </a:lnTo>
                    <a:cubicBezTo>
                      <a:pt x="0" y="4155"/>
                      <a:pt x="1334" y="5501"/>
                      <a:pt x="2989" y="5513"/>
                    </a:cubicBezTo>
                    <a:lnTo>
                      <a:pt x="4739" y="5513"/>
                    </a:lnTo>
                    <a:lnTo>
                      <a:pt x="4739" y="4513"/>
                    </a:lnTo>
                    <a:lnTo>
                      <a:pt x="3013" y="4513"/>
                    </a:lnTo>
                    <a:cubicBezTo>
                      <a:pt x="1905" y="4513"/>
                      <a:pt x="1001" y="3608"/>
                      <a:pt x="1001" y="2500"/>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33;p37">
                <a:extLst>
                  <a:ext uri="{FF2B5EF4-FFF2-40B4-BE49-F238E27FC236}">
                    <a16:creationId xmlns:a16="http://schemas.microsoft.com/office/drawing/2014/main" id="{15B9EEEA-DA87-5437-3DCA-4810932A8AB8}"/>
                  </a:ext>
                </a:extLst>
              </p:cNvPr>
              <p:cNvSpPr/>
              <p:nvPr/>
            </p:nvSpPr>
            <p:spPr>
              <a:xfrm>
                <a:off x="634300" y="2961500"/>
                <a:ext cx="66400" cy="66700"/>
              </a:xfrm>
              <a:custGeom>
                <a:avLst/>
                <a:gdLst/>
                <a:ahLst/>
                <a:cxnLst/>
                <a:rect l="l" t="t" r="r" b="b"/>
                <a:pathLst>
                  <a:path w="2656" h="2668" extrusionOk="0">
                    <a:moveTo>
                      <a:pt x="1334" y="1"/>
                    </a:moveTo>
                    <a:cubicBezTo>
                      <a:pt x="596" y="1"/>
                      <a:pt x="0" y="596"/>
                      <a:pt x="0" y="1334"/>
                    </a:cubicBezTo>
                    <a:cubicBezTo>
                      <a:pt x="0" y="2072"/>
                      <a:pt x="596" y="2668"/>
                      <a:pt x="1334" y="2668"/>
                    </a:cubicBezTo>
                    <a:cubicBezTo>
                      <a:pt x="2060" y="2668"/>
                      <a:pt x="2655" y="2072"/>
                      <a:pt x="2655" y="1334"/>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34;p37">
                <a:extLst>
                  <a:ext uri="{FF2B5EF4-FFF2-40B4-BE49-F238E27FC236}">
                    <a16:creationId xmlns:a16="http://schemas.microsoft.com/office/drawing/2014/main" id="{7A312E1A-770E-1F61-836E-3164CF2079E4}"/>
                  </a:ext>
                </a:extLst>
              </p:cNvPr>
              <p:cNvSpPr/>
              <p:nvPr/>
            </p:nvSpPr>
            <p:spPr>
              <a:xfrm>
                <a:off x="563750" y="3252025"/>
                <a:ext cx="14300" cy="28300"/>
              </a:xfrm>
              <a:custGeom>
                <a:avLst/>
                <a:gdLst/>
                <a:ahLst/>
                <a:cxnLst/>
                <a:rect l="l" t="t" r="r" b="b"/>
                <a:pathLst>
                  <a:path w="572" h="1132" extrusionOk="0">
                    <a:moveTo>
                      <a:pt x="0" y="0"/>
                    </a:moveTo>
                    <a:lnTo>
                      <a:pt x="0" y="1131"/>
                    </a:lnTo>
                    <a:lnTo>
                      <a:pt x="572" y="1131"/>
                    </a:ln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35;p37">
                <a:extLst>
                  <a:ext uri="{FF2B5EF4-FFF2-40B4-BE49-F238E27FC236}">
                    <a16:creationId xmlns:a16="http://schemas.microsoft.com/office/drawing/2014/main" id="{FFE2044B-EFFD-B8A3-A336-15C2EDE9825C}"/>
                  </a:ext>
                </a:extLst>
              </p:cNvPr>
              <p:cNvSpPr/>
              <p:nvPr/>
            </p:nvSpPr>
            <p:spPr>
              <a:xfrm>
                <a:off x="532500" y="3273750"/>
                <a:ext cx="76825" cy="38125"/>
              </a:xfrm>
              <a:custGeom>
                <a:avLst/>
                <a:gdLst/>
                <a:ahLst/>
                <a:cxnLst/>
                <a:rect l="l" t="t" r="r" b="b"/>
                <a:pathLst>
                  <a:path w="3073" h="1525" extrusionOk="0">
                    <a:moveTo>
                      <a:pt x="1515" y="0"/>
                    </a:moveTo>
                    <a:cubicBezTo>
                      <a:pt x="679" y="0"/>
                      <a:pt x="0" y="686"/>
                      <a:pt x="0" y="1524"/>
                    </a:cubicBezTo>
                    <a:lnTo>
                      <a:pt x="619" y="1524"/>
                    </a:lnTo>
                    <a:cubicBezTo>
                      <a:pt x="619" y="1024"/>
                      <a:pt x="1036" y="608"/>
                      <a:pt x="1536" y="608"/>
                    </a:cubicBezTo>
                    <a:cubicBezTo>
                      <a:pt x="2036" y="608"/>
                      <a:pt x="2453" y="1024"/>
                      <a:pt x="2453" y="1524"/>
                    </a:cubicBezTo>
                    <a:lnTo>
                      <a:pt x="3072" y="1524"/>
                    </a:lnTo>
                    <a:cubicBezTo>
                      <a:pt x="3072" y="679"/>
                      <a:pt x="2382" y="0"/>
                      <a:pt x="1536" y="0"/>
                    </a:cubicBezTo>
                    <a:cubicBezTo>
                      <a:pt x="1529" y="0"/>
                      <a:pt x="1522" y="0"/>
                      <a:pt x="1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36;p37">
                <a:extLst>
                  <a:ext uri="{FF2B5EF4-FFF2-40B4-BE49-F238E27FC236}">
                    <a16:creationId xmlns:a16="http://schemas.microsoft.com/office/drawing/2014/main" id="{39AFF8DE-9662-867C-77D8-ED5C6A010093}"/>
                  </a:ext>
                </a:extLst>
              </p:cNvPr>
              <p:cNvSpPr/>
              <p:nvPr/>
            </p:nvSpPr>
            <p:spPr>
              <a:xfrm>
                <a:off x="557500" y="3123125"/>
                <a:ext cx="118500" cy="137850"/>
              </a:xfrm>
              <a:custGeom>
                <a:avLst/>
                <a:gdLst/>
                <a:ahLst/>
                <a:cxnLst/>
                <a:rect l="l" t="t" r="r" b="b"/>
                <a:pathLst>
                  <a:path w="4740" h="5514" extrusionOk="0">
                    <a:moveTo>
                      <a:pt x="2989" y="1"/>
                    </a:moveTo>
                    <a:cubicBezTo>
                      <a:pt x="1334" y="25"/>
                      <a:pt x="0" y="1370"/>
                      <a:pt x="0" y="3025"/>
                    </a:cubicBezTo>
                    <a:lnTo>
                      <a:pt x="0" y="5513"/>
                    </a:lnTo>
                    <a:lnTo>
                      <a:pt x="989" y="5513"/>
                    </a:lnTo>
                    <a:lnTo>
                      <a:pt x="989" y="3025"/>
                    </a:lnTo>
                    <a:cubicBezTo>
                      <a:pt x="989" y="1906"/>
                      <a:pt x="1894" y="1001"/>
                      <a:pt x="3013" y="1001"/>
                    </a:cubicBezTo>
                    <a:lnTo>
                      <a:pt x="4739" y="1001"/>
                    </a:lnTo>
                    <a:lnTo>
                      <a:pt x="4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37;p37">
                <a:extLst>
                  <a:ext uri="{FF2B5EF4-FFF2-40B4-BE49-F238E27FC236}">
                    <a16:creationId xmlns:a16="http://schemas.microsoft.com/office/drawing/2014/main" id="{566167FD-A29F-EC79-7E5B-7715C187775C}"/>
                  </a:ext>
                </a:extLst>
              </p:cNvPr>
              <p:cNvSpPr/>
              <p:nvPr/>
            </p:nvSpPr>
            <p:spPr>
              <a:xfrm>
                <a:off x="634300" y="3101400"/>
                <a:ext cx="66400" cy="66400"/>
              </a:xfrm>
              <a:custGeom>
                <a:avLst/>
                <a:gdLst/>
                <a:ahLst/>
                <a:cxnLst/>
                <a:rect l="l" t="t" r="r" b="b"/>
                <a:pathLst>
                  <a:path w="2656" h="2656" extrusionOk="0">
                    <a:moveTo>
                      <a:pt x="1334" y="1"/>
                    </a:moveTo>
                    <a:cubicBezTo>
                      <a:pt x="596" y="1"/>
                      <a:pt x="0" y="596"/>
                      <a:pt x="0" y="1322"/>
                    </a:cubicBezTo>
                    <a:cubicBezTo>
                      <a:pt x="0" y="2060"/>
                      <a:pt x="596" y="2656"/>
                      <a:pt x="1334" y="2656"/>
                    </a:cubicBezTo>
                    <a:cubicBezTo>
                      <a:pt x="2060" y="2656"/>
                      <a:pt x="2655" y="2060"/>
                      <a:pt x="2655" y="1322"/>
                    </a:cubicBezTo>
                    <a:cubicBezTo>
                      <a:pt x="2655" y="596"/>
                      <a:pt x="2060"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38;p37">
                <a:extLst>
                  <a:ext uri="{FF2B5EF4-FFF2-40B4-BE49-F238E27FC236}">
                    <a16:creationId xmlns:a16="http://schemas.microsoft.com/office/drawing/2014/main" id="{F8747E18-4ED7-BA76-F655-EA529EFA7777}"/>
                  </a:ext>
                </a:extLst>
              </p:cNvPr>
              <p:cNvSpPr/>
              <p:nvPr/>
            </p:nvSpPr>
            <p:spPr>
              <a:xfrm>
                <a:off x="664650" y="3299050"/>
                <a:ext cx="309600" cy="132175"/>
              </a:xfrm>
              <a:custGeom>
                <a:avLst/>
                <a:gdLst/>
                <a:ahLst/>
                <a:cxnLst/>
                <a:rect l="l" t="t" r="r" b="b"/>
                <a:pathLst>
                  <a:path w="12384" h="5287" extrusionOk="0">
                    <a:moveTo>
                      <a:pt x="6192" y="0"/>
                    </a:moveTo>
                    <a:cubicBezTo>
                      <a:pt x="6192" y="0"/>
                      <a:pt x="1" y="3489"/>
                      <a:pt x="1" y="3846"/>
                    </a:cubicBezTo>
                    <a:lnTo>
                      <a:pt x="1" y="4656"/>
                    </a:lnTo>
                    <a:cubicBezTo>
                      <a:pt x="1" y="5001"/>
                      <a:pt x="286" y="5287"/>
                      <a:pt x="632" y="5287"/>
                    </a:cubicBezTo>
                    <a:lnTo>
                      <a:pt x="11764" y="5287"/>
                    </a:lnTo>
                    <a:cubicBezTo>
                      <a:pt x="12109" y="5287"/>
                      <a:pt x="12383" y="5001"/>
                      <a:pt x="12383" y="4656"/>
                    </a:cubicBezTo>
                    <a:lnTo>
                      <a:pt x="12383" y="3846"/>
                    </a:lnTo>
                    <a:cubicBezTo>
                      <a:pt x="12383" y="3501"/>
                      <a:pt x="6192" y="0"/>
                      <a:pt x="6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39;p37">
                <a:extLst>
                  <a:ext uri="{FF2B5EF4-FFF2-40B4-BE49-F238E27FC236}">
                    <a16:creationId xmlns:a16="http://schemas.microsoft.com/office/drawing/2014/main" id="{146F3135-D818-5604-35CF-44BF3E4E1260}"/>
                  </a:ext>
                </a:extLst>
              </p:cNvPr>
              <p:cNvSpPr/>
              <p:nvPr/>
            </p:nvSpPr>
            <p:spPr>
              <a:xfrm>
                <a:off x="710800" y="3225825"/>
                <a:ext cx="217600" cy="108975"/>
              </a:xfrm>
              <a:custGeom>
                <a:avLst/>
                <a:gdLst/>
                <a:ahLst/>
                <a:cxnLst/>
                <a:rect l="l" t="t" r="r" b="b"/>
                <a:pathLst>
                  <a:path w="8704" h="4359" extrusionOk="0">
                    <a:moveTo>
                      <a:pt x="0" y="0"/>
                    </a:moveTo>
                    <a:cubicBezTo>
                      <a:pt x="0" y="2406"/>
                      <a:pt x="1941" y="4358"/>
                      <a:pt x="4346" y="4358"/>
                    </a:cubicBezTo>
                    <a:cubicBezTo>
                      <a:pt x="6751" y="4358"/>
                      <a:pt x="8704" y="2406"/>
                      <a:pt x="8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40;p37">
                <a:extLst>
                  <a:ext uri="{FF2B5EF4-FFF2-40B4-BE49-F238E27FC236}">
                    <a16:creationId xmlns:a16="http://schemas.microsoft.com/office/drawing/2014/main" id="{9E82CC23-D716-7671-A75A-F028AE581762}"/>
                  </a:ext>
                </a:extLst>
              </p:cNvPr>
              <p:cNvSpPr/>
              <p:nvPr/>
            </p:nvSpPr>
            <p:spPr>
              <a:xfrm>
                <a:off x="664650" y="2855250"/>
                <a:ext cx="309600" cy="422700"/>
              </a:xfrm>
              <a:custGeom>
                <a:avLst/>
                <a:gdLst/>
                <a:ahLst/>
                <a:cxnLst/>
                <a:rect l="l" t="t" r="r" b="b"/>
                <a:pathLst>
                  <a:path w="12384" h="16908" extrusionOk="0">
                    <a:moveTo>
                      <a:pt x="2501" y="0"/>
                    </a:moveTo>
                    <a:cubicBezTo>
                      <a:pt x="1120" y="0"/>
                      <a:pt x="1" y="1131"/>
                      <a:pt x="1" y="2512"/>
                    </a:cubicBezTo>
                    <a:lnTo>
                      <a:pt x="1" y="4572"/>
                    </a:lnTo>
                    <a:lnTo>
                      <a:pt x="1" y="14835"/>
                    </a:lnTo>
                    <a:lnTo>
                      <a:pt x="1" y="16907"/>
                    </a:lnTo>
                    <a:lnTo>
                      <a:pt x="12383" y="16907"/>
                    </a:lnTo>
                    <a:lnTo>
                      <a:pt x="12383" y="14835"/>
                    </a:lnTo>
                    <a:lnTo>
                      <a:pt x="12383" y="4572"/>
                    </a:lnTo>
                    <a:lnTo>
                      <a:pt x="12383" y="2512"/>
                    </a:lnTo>
                    <a:cubicBezTo>
                      <a:pt x="12383" y="1131"/>
                      <a:pt x="11264" y="0"/>
                      <a:pt x="9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41;p37">
                <a:extLst>
                  <a:ext uri="{FF2B5EF4-FFF2-40B4-BE49-F238E27FC236}">
                    <a16:creationId xmlns:a16="http://schemas.microsoft.com/office/drawing/2014/main" id="{3ECC44F9-2635-C814-4C6D-9CF55D2AAAA4}"/>
                  </a:ext>
                </a:extLst>
              </p:cNvPr>
              <p:cNvSpPr/>
              <p:nvPr/>
            </p:nvSpPr>
            <p:spPr>
              <a:xfrm>
                <a:off x="915575" y="3399950"/>
                <a:ext cx="40200" cy="31275"/>
              </a:xfrm>
              <a:custGeom>
                <a:avLst/>
                <a:gdLst/>
                <a:ahLst/>
                <a:cxnLst/>
                <a:rect l="l" t="t" r="r" b="b"/>
                <a:pathLst>
                  <a:path w="1608" h="1251" extrusionOk="0">
                    <a:moveTo>
                      <a:pt x="572" y="1"/>
                    </a:moveTo>
                    <a:cubicBezTo>
                      <a:pt x="251" y="1"/>
                      <a:pt x="1" y="251"/>
                      <a:pt x="1" y="560"/>
                    </a:cubicBezTo>
                    <a:lnTo>
                      <a:pt x="1" y="1251"/>
                    </a:lnTo>
                    <a:lnTo>
                      <a:pt x="1608" y="1251"/>
                    </a:lnTo>
                    <a:lnTo>
                      <a:pt x="1608" y="560"/>
                    </a:lnTo>
                    <a:cubicBezTo>
                      <a:pt x="1608" y="251"/>
                      <a:pt x="1358"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42;p37">
                <a:extLst>
                  <a:ext uri="{FF2B5EF4-FFF2-40B4-BE49-F238E27FC236}">
                    <a16:creationId xmlns:a16="http://schemas.microsoft.com/office/drawing/2014/main" id="{2DBE61C3-BEB0-DAD4-B182-869CE415D2B3}"/>
                  </a:ext>
                </a:extLst>
              </p:cNvPr>
              <p:cNvSpPr/>
              <p:nvPr/>
            </p:nvSpPr>
            <p:spPr>
              <a:xfrm>
                <a:off x="857525" y="3399950"/>
                <a:ext cx="40225" cy="31275"/>
              </a:xfrm>
              <a:custGeom>
                <a:avLst/>
                <a:gdLst/>
                <a:ahLst/>
                <a:cxnLst/>
                <a:rect l="l" t="t" r="r" b="b"/>
                <a:pathLst>
                  <a:path w="1609" h="1251" extrusionOk="0">
                    <a:moveTo>
                      <a:pt x="561"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43;p37">
                <a:extLst>
                  <a:ext uri="{FF2B5EF4-FFF2-40B4-BE49-F238E27FC236}">
                    <a16:creationId xmlns:a16="http://schemas.microsoft.com/office/drawing/2014/main" id="{476DDED6-D20D-78A9-FBC4-266E9516F7D5}"/>
                  </a:ext>
                </a:extLst>
              </p:cNvPr>
              <p:cNvSpPr/>
              <p:nvPr/>
            </p:nvSpPr>
            <p:spPr>
              <a:xfrm>
                <a:off x="683100" y="3399950"/>
                <a:ext cx="40225" cy="31275"/>
              </a:xfrm>
              <a:custGeom>
                <a:avLst/>
                <a:gdLst/>
                <a:ahLst/>
                <a:cxnLst/>
                <a:rect l="l" t="t" r="r" b="b"/>
                <a:pathLst>
                  <a:path w="1609" h="1251" extrusionOk="0">
                    <a:moveTo>
                      <a:pt x="572" y="1"/>
                    </a:moveTo>
                    <a:cubicBezTo>
                      <a:pt x="251" y="1"/>
                      <a:pt x="1" y="251"/>
                      <a:pt x="1" y="560"/>
                    </a:cubicBezTo>
                    <a:lnTo>
                      <a:pt x="1" y="1251"/>
                    </a:lnTo>
                    <a:lnTo>
                      <a:pt x="1608" y="1251"/>
                    </a:lnTo>
                    <a:lnTo>
                      <a:pt x="1608" y="560"/>
                    </a:lnTo>
                    <a:cubicBezTo>
                      <a:pt x="1608" y="251"/>
                      <a:pt x="1358" y="1"/>
                      <a:pt x="1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44;p37">
                <a:extLst>
                  <a:ext uri="{FF2B5EF4-FFF2-40B4-BE49-F238E27FC236}">
                    <a16:creationId xmlns:a16="http://schemas.microsoft.com/office/drawing/2014/main" id="{B88B8111-64E8-638C-0E54-C5EFC09CA561}"/>
                  </a:ext>
                </a:extLst>
              </p:cNvPr>
              <p:cNvSpPr/>
              <p:nvPr/>
            </p:nvSpPr>
            <p:spPr>
              <a:xfrm>
                <a:off x="741450" y="3399950"/>
                <a:ext cx="40200" cy="31275"/>
              </a:xfrm>
              <a:custGeom>
                <a:avLst/>
                <a:gdLst/>
                <a:ahLst/>
                <a:cxnLst/>
                <a:rect l="l" t="t" r="r" b="b"/>
                <a:pathLst>
                  <a:path w="1608" h="1251" extrusionOk="0">
                    <a:moveTo>
                      <a:pt x="560" y="1"/>
                    </a:moveTo>
                    <a:cubicBezTo>
                      <a:pt x="251" y="1"/>
                      <a:pt x="0" y="251"/>
                      <a:pt x="0" y="560"/>
                    </a:cubicBezTo>
                    <a:lnTo>
                      <a:pt x="0" y="1251"/>
                    </a:lnTo>
                    <a:lnTo>
                      <a:pt x="1608" y="1251"/>
                    </a:lnTo>
                    <a:lnTo>
                      <a:pt x="1608" y="560"/>
                    </a:lnTo>
                    <a:cubicBezTo>
                      <a:pt x="1608" y="251"/>
                      <a:pt x="1346"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45;p37">
                <a:extLst>
                  <a:ext uri="{FF2B5EF4-FFF2-40B4-BE49-F238E27FC236}">
                    <a16:creationId xmlns:a16="http://schemas.microsoft.com/office/drawing/2014/main" id="{FF8E6F89-56A9-DDD9-34F9-EC8C160AEADE}"/>
                  </a:ext>
                </a:extLst>
              </p:cNvPr>
              <p:cNvSpPr/>
              <p:nvPr/>
            </p:nvSpPr>
            <p:spPr>
              <a:xfrm>
                <a:off x="799500" y="3399950"/>
                <a:ext cx="40200" cy="31275"/>
              </a:xfrm>
              <a:custGeom>
                <a:avLst/>
                <a:gdLst/>
                <a:ahLst/>
                <a:cxnLst/>
                <a:rect l="l" t="t" r="r" b="b"/>
                <a:pathLst>
                  <a:path w="1608" h="1251" extrusionOk="0">
                    <a:moveTo>
                      <a:pt x="560" y="1"/>
                    </a:moveTo>
                    <a:cubicBezTo>
                      <a:pt x="250" y="1"/>
                      <a:pt x="0" y="251"/>
                      <a:pt x="0" y="560"/>
                    </a:cubicBezTo>
                    <a:lnTo>
                      <a:pt x="0" y="1251"/>
                    </a:lnTo>
                    <a:lnTo>
                      <a:pt x="1608" y="1251"/>
                    </a:lnTo>
                    <a:lnTo>
                      <a:pt x="1608" y="560"/>
                    </a:lnTo>
                    <a:cubicBezTo>
                      <a:pt x="1608" y="251"/>
                      <a:pt x="1358" y="1"/>
                      <a:pt x="1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46;p37">
                <a:extLst>
                  <a:ext uri="{FF2B5EF4-FFF2-40B4-BE49-F238E27FC236}">
                    <a16:creationId xmlns:a16="http://schemas.microsoft.com/office/drawing/2014/main" id="{04773EA1-B01F-9479-7877-4D2B4B6951ED}"/>
                  </a:ext>
                </a:extLst>
              </p:cNvPr>
              <p:cNvSpPr/>
              <p:nvPr/>
            </p:nvSpPr>
            <p:spPr>
              <a:xfrm>
                <a:off x="68905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47;p37">
                <a:extLst>
                  <a:ext uri="{FF2B5EF4-FFF2-40B4-BE49-F238E27FC236}">
                    <a16:creationId xmlns:a16="http://schemas.microsoft.com/office/drawing/2014/main" id="{91246BDA-9B8F-55EC-D0D4-DA1FB5D59B9E}"/>
                  </a:ext>
                </a:extLst>
              </p:cNvPr>
              <p:cNvSpPr/>
              <p:nvPr/>
            </p:nvSpPr>
            <p:spPr>
              <a:xfrm>
                <a:off x="747100"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94" y="2322"/>
                      <a:pt x="1144" y="2060"/>
                      <a:pt x="1144" y="1750"/>
                    </a:cubicBezTo>
                    <a:lnTo>
                      <a:pt x="1144" y="583"/>
                    </a:lnTo>
                    <a:cubicBezTo>
                      <a:pt x="1144" y="262"/>
                      <a:pt x="89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48;p37">
                <a:extLst>
                  <a:ext uri="{FF2B5EF4-FFF2-40B4-BE49-F238E27FC236}">
                    <a16:creationId xmlns:a16="http://schemas.microsoft.com/office/drawing/2014/main" id="{1A981E9C-ACA4-2E8E-1B4E-C76E586E5F58}"/>
                  </a:ext>
                </a:extLst>
              </p:cNvPr>
              <p:cNvSpPr/>
              <p:nvPr/>
            </p:nvSpPr>
            <p:spPr>
              <a:xfrm>
                <a:off x="805150" y="3411275"/>
                <a:ext cx="28600" cy="58050"/>
              </a:xfrm>
              <a:custGeom>
                <a:avLst/>
                <a:gdLst/>
                <a:ahLst/>
                <a:cxnLst/>
                <a:rect l="l" t="t" r="r" b="b"/>
                <a:pathLst>
                  <a:path w="1144" h="2322" extrusionOk="0">
                    <a:moveTo>
                      <a:pt x="572" y="0"/>
                    </a:moveTo>
                    <a:cubicBezTo>
                      <a:pt x="262" y="0"/>
                      <a:pt x="0" y="262"/>
                      <a:pt x="0" y="583"/>
                    </a:cubicBezTo>
                    <a:lnTo>
                      <a:pt x="0" y="1750"/>
                    </a:lnTo>
                    <a:cubicBezTo>
                      <a:pt x="0" y="2060"/>
                      <a:pt x="262" y="2322"/>
                      <a:pt x="572" y="2322"/>
                    </a:cubicBezTo>
                    <a:cubicBezTo>
                      <a:pt x="893" y="2322"/>
                      <a:pt x="1143" y="2060"/>
                      <a:pt x="1143" y="1750"/>
                    </a:cubicBezTo>
                    <a:lnTo>
                      <a:pt x="1143" y="583"/>
                    </a:lnTo>
                    <a:cubicBezTo>
                      <a:pt x="1143" y="262"/>
                      <a:pt x="893"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49;p37">
                <a:extLst>
                  <a:ext uri="{FF2B5EF4-FFF2-40B4-BE49-F238E27FC236}">
                    <a16:creationId xmlns:a16="http://schemas.microsoft.com/office/drawing/2014/main" id="{9BD63CF1-3C2B-7F64-9E45-545ACBC187B2}"/>
                  </a:ext>
                </a:extLst>
              </p:cNvPr>
              <p:cNvSpPr/>
              <p:nvPr/>
            </p:nvSpPr>
            <p:spPr>
              <a:xfrm>
                <a:off x="863200" y="3411275"/>
                <a:ext cx="28900" cy="58050"/>
              </a:xfrm>
              <a:custGeom>
                <a:avLst/>
                <a:gdLst/>
                <a:ahLst/>
                <a:cxnLst/>
                <a:rect l="l" t="t" r="r" b="b"/>
                <a:pathLst>
                  <a:path w="1156" h="2322" extrusionOk="0">
                    <a:moveTo>
                      <a:pt x="584" y="0"/>
                    </a:moveTo>
                    <a:cubicBezTo>
                      <a:pt x="262" y="0"/>
                      <a:pt x="0" y="262"/>
                      <a:pt x="0" y="583"/>
                    </a:cubicBezTo>
                    <a:lnTo>
                      <a:pt x="0" y="1750"/>
                    </a:lnTo>
                    <a:cubicBezTo>
                      <a:pt x="0" y="2060"/>
                      <a:pt x="262" y="2322"/>
                      <a:pt x="584" y="2322"/>
                    </a:cubicBezTo>
                    <a:cubicBezTo>
                      <a:pt x="893" y="2322"/>
                      <a:pt x="1155" y="2060"/>
                      <a:pt x="1155" y="1750"/>
                    </a:cubicBezTo>
                    <a:lnTo>
                      <a:pt x="1155" y="583"/>
                    </a:lnTo>
                    <a:cubicBezTo>
                      <a:pt x="1155" y="262"/>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50;p37">
                <a:extLst>
                  <a:ext uri="{FF2B5EF4-FFF2-40B4-BE49-F238E27FC236}">
                    <a16:creationId xmlns:a16="http://schemas.microsoft.com/office/drawing/2014/main" id="{C6AB03DA-B6BE-B7D1-8123-CE29060BA5C5}"/>
                  </a:ext>
                </a:extLst>
              </p:cNvPr>
              <p:cNvSpPr/>
              <p:nvPr/>
            </p:nvSpPr>
            <p:spPr>
              <a:xfrm>
                <a:off x="921525" y="3411275"/>
                <a:ext cx="28600" cy="58050"/>
              </a:xfrm>
              <a:custGeom>
                <a:avLst/>
                <a:gdLst/>
                <a:ahLst/>
                <a:cxnLst/>
                <a:rect l="l" t="t" r="r" b="b"/>
                <a:pathLst>
                  <a:path w="1144" h="2322" extrusionOk="0">
                    <a:moveTo>
                      <a:pt x="572" y="0"/>
                    </a:moveTo>
                    <a:cubicBezTo>
                      <a:pt x="251" y="0"/>
                      <a:pt x="1" y="262"/>
                      <a:pt x="1" y="583"/>
                    </a:cubicBezTo>
                    <a:lnTo>
                      <a:pt x="1" y="1750"/>
                    </a:lnTo>
                    <a:cubicBezTo>
                      <a:pt x="1" y="2060"/>
                      <a:pt x="251" y="2322"/>
                      <a:pt x="572" y="2322"/>
                    </a:cubicBezTo>
                    <a:cubicBezTo>
                      <a:pt x="882" y="2322"/>
                      <a:pt x="1144" y="2060"/>
                      <a:pt x="1144" y="1750"/>
                    </a:cubicBezTo>
                    <a:lnTo>
                      <a:pt x="1144" y="583"/>
                    </a:lnTo>
                    <a:cubicBezTo>
                      <a:pt x="1144" y="262"/>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51;p37">
                <a:extLst>
                  <a:ext uri="{FF2B5EF4-FFF2-40B4-BE49-F238E27FC236}">
                    <a16:creationId xmlns:a16="http://schemas.microsoft.com/office/drawing/2014/main" id="{E443335F-F7EA-C2D1-3441-05A6AA07271E}"/>
                  </a:ext>
                </a:extLst>
              </p:cNvPr>
              <p:cNvSpPr/>
              <p:nvPr/>
            </p:nvSpPr>
            <p:spPr>
              <a:xfrm>
                <a:off x="681025" y="3369300"/>
                <a:ext cx="277150" cy="12525"/>
              </a:xfrm>
              <a:custGeom>
                <a:avLst/>
                <a:gdLst/>
                <a:ahLst/>
                <a:cxnLst/>
                <a:rect l="l" t="t" r="r" b="b"/>
                <a:pathLst>
                  <a:path w="11086" h="501" extrusionOk="0">
                    <a:moveTo>
                      <a:pt x="763" y="0"/>
                    </a:moveTo>
                    <a:cubicBezTo>
                      <a:pt x="477" y="179"/>
                      <a:pt x="215" y="346"/>
                      <a:pt x="1" y="500"/>
                    </a:cubicBezTo>
                    <a:lnTo>
                      <a:pt x="11085" y="500"/>
                    </a:lnTo>
                    <a:cubicBezTo>
                      <a:pt x="10859" y="346"/>
                      <a:pt x="10609" y="179"/>
                      <a:pt x="10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52;p37">
                <a:extLst>
                  <a:ext uri="{FF2B5EF4-FFF2-40B4-BE49-F238E27FC236}">
                    <a16:creationId xmlns:a16="http://schemas.microsoft.com/office/drawing/2014/main" id="{A8991FDE-0132-BAD6-4C0A-B9CCEADB93CB}"/>
                  </a:ext>
                </a:extLst>
              </p:cNvPr>
              <p:cNvSpPr/>
              <p:nvPr/>
            </p:nvSpPr>
            <p:spPr>
              <a:xfrm>
                <a:off x="721200" y="3344000"/>
                <a:ext cx="196775" cy="12225"/>
              </a:xfrm>
              <a:custGeom>
                <a:avLst/>
                <a:gdLst/>
                <a:ahLst/>
                <a:cxnLst/>
                <a:rect l="l" t="t" r="r" b="b"/>
                <a:pathLst>
                  <a:path w="7871" h="489" extrusionOk="0">
                    <a:moveTo>
                      <a:pt x="834" y="0"/>
                    </a:moveTo>
                    <a:cubicBezTo>
                      <a:pt x="549" y="167"/>
                      <a:pt x="275" y="334"/>
                      <a:pt x="1" y="488"/>
                    </a:cubicBezTo>
                    <a:lnTo>
                      <a:pt x="7871" y="488"/>
                    </a:lnTo>
                    <a:cubicBezTo>
                      <a:pt x="7597" y="334"/>
                      <a:pt x="7311" y="167"/>
                      <a:pt x="7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53;p37">
                <a:extLst>
                  <a:ext uri="{FF2B5EF4-FFF2-40B4-BE49-F238E27FC236}">
                    <a16:creationId xmlns:a16="http://schemas.microsoft.com/office/drawing/2014/main" id="{728C16BB-9FF4-71B0-08A3-D3AD35317B6F}"/>
                  </a:ext>
                </a:extLst>
              </p:cNvPr>
              <p:cNvSpPr/>
              <p:nvPr/>
            </p:nvSpPr>
            <p:spPr>
              <a:xfrm>
                <a:off x="738475" y="2930550"/>
                <a:ext cx="161950" cy="161950"/>
              </a:xfrm>
              <a:custGeom>
                <a:avLst/>
                <a:gdLst/>
                <a:ahLst/>
                <a:cxnLst/>
                <a:rect l="l" t="t" r="r" b="b"/>
                <a:pathLst>
                  <a:path w="6478" h="6478" extrusionOk="0">
                    <a:moveTo>
                      <a:pt x="3239" y="0"/>
                    </a:moveTo>
                    <a:cubicBezTo>
                      <a:pt x="1453" y="0"/>
                      <a:pt x="0" y="1441"/>
                      <a:pt x="0" y="3239"/>
                    </a:cubicBezTo>
                    <a:cubicBezTo>
                      <a:pt x="0" y="5025"/>
                      <a:pt x="1453" y="6477"/>
                      <a:pt x="3239" y="6477"/>
                    </a:cubicBezTo>
                    <a:cubicBezTo>
                      <a:pt x="5037" y="6477"/>
                      <a:pt x="6477" y="5025"/>
                      <a:pt x="6477" y="3239"/>
                    </a:cubicBezTo>
                    <a:cubicBezTo>
                      <a:pt x="6477" y="1441"/>
                      <a:pt x="5037"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54;p37">
                <a:extLst>
                  <a:ext uri="{FF2B5EF4-FFF2-40B4-BE49-F238E27FC236}">
                    <a16:creationId xmlns:a16="http://schemas.microsoft.com/office/drawing/2014/main" id="{B084B117-B6C8-C15B-53A2-507B5864175D}"/>
                  </a:ext>
                </a:extLst>
              </p:cNvPr>
              <p:cNvSpPr/>
              <p:nvPr/>
            </p:nvSpPr>
            <p:spPr>
              <a:xfrm>
                <a:off x="839075" y="2964175"/>
                <a:ext cx="23550" cy="23850"/>
              </a:xfrm>
              <a:custGeom>
                <a:avLst/>
                <a:gdLst/>
                <a:ahLst/>
                <a:cxnLst/>
                <a:rect l="l" t="t" r="r" b="b"/>
                <a:pathLst>
                  <a:path w="942" h="954" extrusionOk="0">
                    <a:moveTo>
                      <a:pt x="477" y="1"/>
                    </a:moveTo>
                    <a:cubicBezTo>
                      <a:pt x="203" y="1"/>
                      <a:pt x="1" y="215"/>
                      <a:pt x="1" y="477"/>
                    </a:cubicBezTo>
                    <a:cubicBezTo>
                      <a:pt x="1" y="739"/>
                      <a:pt x="215" y="953"/>
                      <a:pt x="477" y="953"/>
                    </a:cubicBezTo>
                    <a:cubicBezTo>
                      <a:pt x="739" y="953"/>
                      <a:pt x="941" y="739"/>
                      <a:pt x="941" y="477"/>
                    </a:cubicBezTo>
                    <a:cubicBezTo>
                      <a:pt x="941" y="215"/>
                      <a:pt x="739"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55;p37">
                <a:extLst>
                  <a:ext uri="{FF2B5EF4-FFF2-40B4-BE49-F238E27FC236}">
                    <a16:creationId xmlns:a16="http://schemas.microsoft.com/office/drawing/2014/main" id="{E7B61004-0A1B-33A0-3585-87ED5DF52324}"/>
                  </a:ext>
                </a:extLst>
              </p:cNvPr>
              <p:cNvSpPr/>
              <p:nvPr/>
            </p:nvSpPr>
            <p:spPr>
              <a:xfrm>
                <a:off x="7203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56;p37">
                <a:extLst>
                  <a:ext uri="{FF2B5EF4-FFF2-40B4-BE49-F238E27FC236}">
                    <a16:creationId xmlns:a16="http://schemas.microsoft.com/office/drawing/2014/main" id="{19A5B879-1AE6-9523-369F-9FCFEC1ED1DF}"/>
                  </a:ext>
                </a:extLst>
              </p:cNvPr>
              <p:cNvSpPr/>
              <p:nvPr/>
            </p:nvSpPr>
            <p:spPr>
              <a:xfrm>
                <a:off x="775375" y="2876975"/>
                <a:ext cx="33375" cy="33350"/>
              </a:xfrm>
              <a:custGeom>
                <a:avLst/>
                <a:gdLst/>
                <a:ahLst/>
                <a:cxnLst/>
                <a:rect l="l" t="t" r="r" b="b"/>
                <a:pathLst>
                  <a:path w="1335" h="1334" extrusionOk="0">
                    <a:moveTo>
                      <a:pt x="668" y="0"/>
                    </a:moveTo>
                    <a:cubicBezTo>
                      <a:pt x="298" y="0"/>
                      <a:pt x="1" y="298"/>
                      <a:pt x="1" y="667"/>
                    </a:cubicBezTo>
                    <a:cubicBezTo>
                      <a:pt x="1" y="1036"/>
                      <a:pt x="298" y="1334"/>
                      <a:pt x="668" y="1334"/>
                    </a:cubicBezTo>
                    <a:cubicBezTo>
                      <a:pt x="1037" y="1334"/>
                      <a:pt x="1334" y="1036"/>
                      <a:pt x="1334" y="667"/>
                    </a:cubicBezTo>
                    <a:cubicBezTo>
                      <a:pt x="1334" y="298"/>
                      <a:pt x="1037" y="0"/>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57;p37">
                <a:extLst>
                  <a:ext uri="{FF2B5EF4-FFF2-40B4-BE49-F238E27FC236}">
                    <a16:creationId xmlns:a16="http://schemas.microsoft.com/office/drawing/2014/main" id="{684E7E5C-5B16-A0B3-B5A2-85766FD077D5}"/>
                  </a:ext>
                </a:extLst>
              </p:cNvPr>
              <p:cNvSpPr/>
              <p:nvPr/>
            </p:nvSpPr>
            <p:spPr>
              <a:xfrm>
                <a:off x="830450" y="2876975"/>
                <a:ext cx="33075" cy="33350"/>
              </a:xfrm>
              <a:custGeom>
                <a:avLst/>
                <a:gdLst/>
                <a:ahLst/>
                <a:cxnLst/>
                <a:rect l="l" t="t" r="r" b="b"/>
                <a:pathLst>
                  <a:path w="1323" h="1334" extrusionOk="0">
                    <a:moveTo>
                      <a:pt x="667" y="0"/>
                    </a:moveTo>
                    <a:cubicBezTo>
                      <a:pt x="298" y="0"/>
                      <a:pt x="0" y="298"/>
                      <a:pt x="0" y="667"/>
                    </a:cubicBezTo>
                    <a:cubicBezTo>
                      <a:pt x="0" y="1036"/>
                      <a:pt x="298" y="1334"/>
                      <a:pt x="667" y="1334"/>
                    </a:cubicBezTo>
                    <a:cubicBezTo>
                      <a:pt x="1024" y="1334"/>
                      <a:pt x="1322" y="1036"/>
                      <a:pt x="1322" y="667"/>
                    </a:cubicBezTo>
                    <a:cubicBezTo>
                      <a:pt x="1322" y="298"/>
                      <a:pt x="1024"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58;p37">
                <a:extLst>
                  <a:ext uri="{FF2B5EF4-FFF2-40B4-BE49-F238E27FC236}">
                    <a16:creationId xmlns:a16="http://schemas.microsoft.com/office/drawing/2014/main" id="{73CFF653-E2C2-1952-F332-37CA63DEEFFD}"/>
                  </a:ext>
                </a:extLst>
              </p:cNvPr>
              <p:cNvSpPr/>
              <p:nvPr/>
            </p:nvSpPr>
            <p:spPr>
              <a:xfrm>
                <a:off x="885225" y="2876975"/>
                <a:ext cx="33350" cy="33350"/>
              </a:xfrm>
              <a:custGeom>
                <a:avLst/>
                <a:gdLst/>
                <a:ahLst/>
                <a:cxnLst/>
                <a:rect l="l" t="t" r="r" b="b"/>
                <a:pathLst>
                  <a:path w="1334" h="1334" extrusionOk="0">
                    <a:moveTo>
                      <a:pt x="667" y="0"/>
                    </a:moveTo>
                    <a:cubicBezTo>
                      <a:pt x="298" y="0"/>
                      <a:pt x="0" y="298"/>
                      <a:pt x="0" y="667"/>
                    </a:cubicBezTo>
                    <a:cubicBezTo>
                      <a:pt x="0" y="1036"/>
                      <a:pt x="298" y="1334"/>
                      <a:pt x="667" y="1334"/>
                    </a:cubicBezTo>
                    <a:cubicBezTo>
                      <a:pt x="1036" y="1334"/>
                      <a:pt x="1334" y="1036"/>
                      <a:pt x="1334" y="667"/>
                    </a:cubicBezTo>
                    <a:cubicBezTo>
                      <a:pt x="1334" y="298"/>
                      <a:pt x="1036" y="0"/>
                      <a:pt x="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59;p37">
                <a:extLst>
                  <a:ext uri="{FF2B5EF4-FFF2-40B4-BE49-F238E27FC236}">
                    <a16:creationId xmlns:a16="http://schemas.microsoft.com/office/drawing/2014/main" id="{5BF303C0-E552-62A7-1248-83281019D621}"/>
                  </a:ext>
                </a:extLst>
              </p:cNvPr>
              <p:cNvSpPr/>
              <p:nvPr/>
            </p:nvSpPr>
            <p:spPr>
              <a:xfrm>
                <a:off x="664650" y="2858525"/>
                <a:ext cx="309600" cy="264625"/>
              </a:xfrm>
              <a:custGeom>
                <a:avLst/>
                <a:gdLst/>
                <a:ahLst/>
                <a:cxnLst/>
                <a:rect l="l" t="t" r="r" b="b"/>
                <a:pathLst>
                  <a:path w="12384" h="10585" extrusionOk="0">
                    <a:moveTo>
                      <a:pt x="10681" y="0"/>
                    </a:moveTo>
                    <a:lnTo>
                      <a:pt x="10681" y="10240"/>
                    </a:lnTo>
                    <a:lnTo>
                      <a:pt x="1" y="10240"/>
                    </a:lnTo>
                    <a:lnTo>
                      <a:pt x="1" y="10585"/>
                    </a:lnTo>
                    <a:lnTo>
                      <a:pt x="12383" y="10585"/>
                    </a:lnTo>
                    <a:lnTo>
                      <a:pt x="12383" y="10251"/>
                    </a:lnTo>
                    <a:lnTo>
                      <a:pt x="11014" y="10251"/>
                    </a:lnTo>
                    <a:lnTo>
                      <a:pt x="11014" y="143"/>
                    </a:lnTo>
                    <a:cubicBezTo>
                      <a:pt x="10907" y="95"/>
                      <a:pt x="10788" y="48"/>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60;p37">
                <a:extLst>
                  <a:ext uri="{FF2B5EF4-FFF2-40B4-BE49-F238E27FC236}">
                    <a16:creationId xmlns:a16="http://schemas.microsoft.com/office/drawing/2014/main" id="{75D366DC-BE1F-8D2A-750E-D10CE3149F63}"/>
                  </a:ext>
                </a:extLst>
              </p:cNvPr>
              <p:cNvSpPr/>
              <p:nvPr/>
            </p:nvSpPr>
            <p:spPr>
              <a:xfrm>
                <a:off x="947725" y="2893050"/>
                <a:ext cx="12225" cy="12225"/>
              </a:xfrm>
              <a:custGeom>
                <a:avLst/>
                <a:gdLst/>
                <a:ahLst/>
                <a:cxnLst/>
                <a:rect l="l" t="t" r="r" b="b"/>
                <a:pathLst>
                  <a:path w="489" h="489" extrusionOk="0">
                    <a:moveTo>
                      <a:pt x="239" y="0"/>
                    </a:moveTo>
                    <a:cubicBezTo>
                      <a:pt x="108" y="0"/>
                      <a:pt x="1" y="107"/>
                      <a:pt x="1" y="238"/>
                    </a:cubicBezTo>
                    <a:cubicBezTo>
                      <a:pt x="1" y="381"/>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61;p37">
                <a:extLst>
                  <a:ext uri="{FF2B5EF4-FFF2-40B4-BE49-F238E27FC236}">
                    <a16:creationId xmlns:a16="http://schemas.microsoft.com/office/drawing/2014/main" id="{863BD3C7-868C-8605-BB1A-E4C56F28EE4C}"/>
                  </a:ext>
                </a:extLst>
              </p:cNvPr>
              <p:cNvSpPr/>
              <p:nvPr/>
            </p:nvSpPr>
            <p:spPr>
              <a:xfrm>
                <a:off x="947725" y="2932050"/>
                <a:ext cx="12225" cy="12225"/>
              </a:xfrm>
              <a:custGeom>
                <a:avLst/>
                <a:gdLst/>
                <a:ahLst/>
                <a:cxnLst/>
                <a:rect l="l" t="t" r="r" b="b"/>
                <a:pathLst>
                  <a:path w="489" h="489" extrusionOk="0">
                    <a:moveTo>
                      <a:pt x="239" y="0"/>
                    </a:moveTo>
                    <a:cubicBezTo>
                      <a:pt x="108" y="0"/>
                      <a:pt x="1" y="107"/>
                      <a:pt x="1" y="250"/>
                    </a:cubicBezTo>
                    <a:cubicBezTo>
                      <a:pt x="1" y="381"/>
                      <a:pt x="108" y="488"/>
                      <a:pt x="239" y="488"/>
                    </a:cubicBezTo>
                    <a:cubicBezTo>
                      <a:pt x="370" y="488"/>
                      <a:pt x="489" y="381"/>
                      <a:pt x="489" y="250"/>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62;p37">
                <a:extLst>
                  <a:ext uri="{FF2B5EF4-FFF2-40B4-BE49-F238E27FC236}">
                    <a16:creationId xmlns:a16="http://schemas.microsoft.com/office/drawing/2014/main" id="{EDD9440D-56FD-0A11-42AE-CE9252B96B35}"/>
                  </a:ext>
                </a:extLst>
              </p:cNvPr>
              <p:cNvSpPr/>
              <p:nvPr/>
            </p:nvSpPr>
            <p:spPr>
              <a:xfrm>
                <a:off x="947725" y="2971025"/>
                <a:ext cx="12225" cy="12225"/>
              </a:xfrm>
              <a:custGeom>
                <a:avLst/>
                <a:gdLst/>
                <a:ahLst/>
                <a:cxnLst/>
                <a:rect l="l" t="t" r="r" b="b"/>
                <a:pathLst>
                  <a:path w="489" h="489" extrusionOk="0">
                    <a:moveTo>
                      <a:pt x="239" y="1"/>
                    </a:moveTo>
                    <a:cubicBezTo>
                      <a:pt x="108" y="1"/>
                      <a:pt x="1" y="108"/>
                      <a:pt x="1" y="251"/>
                    </a:cubicBezTo>
                    <a:cubicBezTo>
                      <a:pt x="1" y="382"/>
                      <a:pt x="108" y="489"/>
                      <a:pt x="239" y="489"/>
                    </a:cubicBezTo>
                    <a:cubicBezTo>
                      <a:pt x="370" y="489"/>
                      <a:pt x="489" y="382"/>
                      <a:pt x="489" y="251"/>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63;p37">
                <a:extLst>
                  <a:ext uri="{FF2B5EF4-FFF2-40B4-BE49-F238E27FC236}">
                    <a16:creationId xmlns:a16="http://schemas.microsoft.com/office/drawing/2014/main" id="{C3753555-FF96-25A7-2471-C78338DCB0E7}"/>
                  </a:ext>
                </a:extLst>
              </p:cNvPr>
              <p:cNvSpPr/>
              <p:nvPr/>
            </p:nvSpPr>
            <p:spPr>
              <a:xfrm>
                <a:off x="947725" y="3010300"/>
                <a:ext cx="12225" cy="12250"/>
              </a:xfrm>
              <a:custGeom>
                <a:avLst/>
                <a:gdLst/>
                <a:ahLst/>
                <a:cxnLst/>
                <a:rect l="l" t="t" r="r" b="b"/>
                <a:pathLst>
                  <a:path w="489" h="490" extrusionOk="0">
                    <a:moveTo>
                      <a:pt x="257" y="1"/>
                    </a:moveTo>
                    <a:cubicBezTo>
                      <a:pt x="251" y="1"/>
                      <a:pt x="245" y="1"/>
                      <a:pt x="239" y="1"/>
                    </a:cubicBezTo>
                    <a:cubicBezTo>
                      <a:pt x="108" y="1"/>
                      <a:pt x="1" y="109"/>
                      <a:pt x="1" y="239"/>
                    </a:cubicBezTo>
                    <a:cubicBezTo>
                      <a:pt x="1" y="370"/>
                      <a:pt x="108" y="490"/>
                      <a:pt x="239" y="490"/>
                    </a:cubicBezTo>
                    <a:cubicBezTo>
                      <a:pt x="370" y="490"/>
                      <a:pt x="489" y="370"/>
                      <a:pt x="489" y="239"/>
                    </a:cubicBezTo>
                    <a:cubicBezTo>
                      <a:pt x="489" y="115"/>
                      <a:pt x="380"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64;p37">
                <a:extLst>
                  <a:ext uri="{FF2B5EF4-FFF2-40B4-BE49-F238E27FC236}">
                    <a16:creationId xmlns:a16="http://schemas.microsoft.com/office/drawing/2014/main" id="{1FC647E5-6345-CAEF-A6F5-4A10533E4EC2}"/>
                  </a:ext>
                </a:extLst>
              </p:cNvPr>
              <p:cNvSpPr/>
              <p:nvPr/>
            </p:nvSpPr>
            <p:spPr>
              <a:xfrm>
                <a:off x="947725" y="3049325"/>
                <a:ext cx="12225" cy="12225"/>
              </a:xfrm>
              <a:custGeom>
                <a:avLst/>
                <a:gdLst/>
                <a:ahLst/>
                <a:cxnLst/>
                <a:rect l="l" t="t" r="r" b="b"/>
                <a:pathLst>
                  <a:path w="489" h="489" extrusionOk="0">
                    <a:moveTo>
                      <a:pt x="239" y="0"/>
                    </a:moveTo>
                    <a:cubicBezTo>
                      <a:pt x="108" y="0"/>
                      <a:pt x="1" y="107"/>
                      <a:pt x="1" y="238"/>
                    </a:cubicBezTo>
                    <a:cubicBezTo>
                      <a:pt x="1" y="369"/>
                      <a:pt x="108" y="488"/>
                      <a:pt x="239" y="488"/>
                    </a:cubicBezTo>
                    <a:cubicBezTo>
                      <a:pt x="370" y="488"/>
                      <a:pt x="489" y="381"/>
                      <a:pt x="489" y="238"/>
                    </a:cubicBezTo>
                    <a:cubicBezTo>
                      <a:pt x="489" y="107"/>
                      <a:pt x="370"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65;p37">
                <a:extLst>
                  <a:ext uri="{FF2B5EF4-FFF2-40B4-BE49-F238E27FC236}">
                    <a16:creationId xmlns:a16="http://schemas.microsoft.com/office/drawing/2014/main" id="{0267FF51-98AB-11FB-4E5F-10AA713E97FA}"/>
                  </a:ext>
                </a:extLst>
              </p:cNvPr>
              <p:cNvSpPr/>
              <p:nvPr/>
            </p:nvSpPr>
            <p:spPr>
              <a:xfrm>
                <a:off x="947725" y="3088300"/>
                <a:ext cx="12225" cy="12225"/>
              </a:xfrm>
              <a:custGeom>
                <a:avLst/>
                <a:gdLst/>
                <a:ahLst/>
                <a:cxnLst/>
                <a:rect l="l" t="t" r="r" b="b"/>
                <a:pathLst>
                  <a:path w="489" h="489" extrusionOk="0">
                    <a:moveTo>
                      <a:pt x="239" y="1"/>
                    </a:moveTo>
                    <a:cubicBezTo>
                      <a:pt x="108" y="1"/>
                      <a:pt x="1" y="108"/>
                      <a:pt x="1" y="239"/>
                    </a:cubicBezTo>
                    <a:cubicBezTo>
                      <a:pt x="1" y="382"/>
                      <a:pt x="108" y="489"/>
                      <a:pt x="239" y="489"/>
                    </a:cubicBezTo>
                    <a:cubicBezTo>
                      <a:pt x="370" y="489"/>
                      <a:pt x="489" y="382"/>
                      <a:pt x="489" y="239"/>
                    </a:cubicBezTo>
                    <a:cubicBezTo>
                      <a:pt x="489" y="108"/>
                      <a:pt x="370"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66;p37">
                <a:extLst>
                  <a:ext uri="{FF2B5EF4-FFF2-40B4-BE49-F238E27FC236}">
                    <a16:creationId xmlns:a16="http://schemas.microsoft.com/office/drawing/2014/main" id="{98C5B1AE-D10F-C43D-A0A4-174902BC2816}"/>
                  </a:ext>
                </a:extLst>
              </p:cNvPr>
              <p:cNvSpPr/>
              <p:nvPr/>
            </p:nvSpPr>
            <p:spPr>
              <a:xfrm>
                <a:off x="746500" y="314010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67;p37">
                <a:extLst>
                  <a:ext uri="{FF2B5EF4-FFF2-40B4-BE49-F238E27FC236}">
                    <a16:creationId xmlns:a16="http://schemas.microsoft.com/office/drawing/2014/main" id="{FDF76152-3BEF-84E0-D4EC-3F41994D613E}"/>
                  </a:ext>
                </a:extLst>
              </p:cNvPr>
              <p:cNvSpPr/>
              <p:nvPr/>
            </p:nvSpPr>
            <p:spPr>
              <a:xfrm>
                <a:off x="7777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68;p37">
                <a:extLst>
                  <a:ext uri="{FF2B5EF4-FFF2-40B4-BE49-F238E27FC236}">
                    <a16:creationId xmlns:a16="http://schemas.microsoft.com/office/drawing/2014/main" id="{6F06A9F7-4543-A550-DFC1-A997DDB85D66}"/>
                  </a:ext>
                </a:extLst>
              </p:cNvPr>
              <p:cNvSpPr/>
              <p:nvPr/>
            </p:nvSpPr>
            <p:spPr>
              <a:xfrm>
                <a:off x="8093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69;p37">
                <a:extLst>
                  <a:ext uri="{FF2B5EF4-FFF2-40B4-BE49-F238E27FC236}">
                    <a16:creationId xmlns:a16="http://schemas.microsoft.com/office/drawing/2014/main" id="{3FD2B6DF-A119-F554-1FAB-C4D923D94A06}"/>
                  </a:ext>
                </a:extLst>
              </p:cNvPr>
              <p:cNvSpPr/>
              <p:nvPr/>
            </p:nvSpPr>
            <p:spPr>
              <a:xfrm>
                <a:off x="84057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470;p37">
                <a:extLst>
                  <a:ext uri="{FF2B5EF4-FFF2-40B4-BE49-F238E27FC236}">
                    <a16:creationId xmlns:a16="http://schemas.microsoft.com/office/drawing/2014/main" id="{B7BA380D-68FF-EBE2-1275-BEED26D8581E}"/>
                  </a:ext>
                </a:extLst>
              </p:cNvPr>
              <p:cNvSpPr/>
              <p:nvPr/>
            </p:nvSpPr>
            <p:spPr>
              <a:xfrm>
                <a:off x="871825" y="314010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471;p37">
                <a:extLst>
                  <a:ext uri="{FF2B5EF4-FFF2-40B4-BE49-F238E27FC236}">
                    <a16:creationId xmlns:a16="http://schemas.microsoft.com/office/drawing/2014/main" id="{8708E636-4AEC-00B8-90C3-26ADFAC70BD2}"/>
                  </a:ext>
                </a:extLst>
              </p:cNvPr>
              <p:cNvSpPr/>
              <p:nvPr/>
            </p:nvSpPr>
            <p:spPr>
              <a:xfrm>
                <a:off x="746500" y="3173150"/>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472;p37">
                <a:extLst>
                  <a:ext uri="{FF2B5EF4-FFF2-40B4-BE49-F238E27FC236}">
                    <a16:creationId xmlns:a16="http://schemas.microsoft.com/office/drawing/2014/main" id="{0FB70177-D47E-A1D0-3212-D1DFB3C9484E}"/>
                  </a:ext>
                </a:extLst>
              </p:cNvPr>
              <p:cNvSpPr/>
              <p:nvPr/>
            </p:nvSpPr>
            <p:spPr>
              <a:xfrm>
                <a:off x="7777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473;p37">
                <a:extLst>
                  <a:ext uri="{FF2B5EF4-FFF2-40B4-BE49-F238E27FC236}">
                    <a16:creationId xmlns:a16="http://schemas.microsoft.com/office/drawing/2014/main" id="{900AB577-E038-BEDE-3AD7-78DCB6B75289}"/>
                  </a:ext>
                </a:extLst>
              </p:cNvPr>
              <p:cNvSpPr/>
              <p:nvPr/>
            </p:nvSpPr>
            <p:spPr>
              <a:xfrm>
                <a:off x="8093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74;p37">
                <a:extLst>
                  <a:ext uri="{FF2B5EF4-FFF2-40B4-BE49-F238E27FC236}">
                    <a16:creationId xmlns:a16="http://schemas.microsoft.com/office/drawing/2014/main" id="{4362B8B6-D4F3-BBFF-BEC3-2770F5C82F50}"/>
                  </a:ext>
                </a:extLst>
              </p:cNvPr>
              <p:cNvSpPr/>
              <p:nvPr/>
            </p:nvSpPr>
            <p:spPr>
              <a:xfrm>
                <a:off x="84057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75;p37">
                <a:extLst>
                  <a:ext uri="{FF2B5EF4-FFF2-40B4-BE49-F238E27FC236}">
                    <a16:creationId xmlns:a16="http://schemas.microsoft.com/office/drawing/2014/main" id="{85586183-9E56-464B-BE9E-B575B2681A6B}"/>
                  </a:ext>
                </a:extLst>
              </p:cNvPr>
              <p:cNvSpPr/>
              <p:nvPr/>
            </p:nvSpPr>
            <p:spPr>
              <a:xfrm>
                <a:off x="871825" y="3173150"/>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76;p37">
                <a:extLst>
                  <a:ext uri="{FF2B5EF4-FFF2-40B4-BE49-F238E27FC236}">
                    <a16:creationId xmlns:a16="http://schemas.microsoft.com/office/drawing/2014/main" id="{0F48F373-8A91-669A-33FC-52449BD0BC5C}"/>
                  </a:ext>
                </a:extLst>
              </p:cNvPr>
              <p:cNvSpPr/>
              <p:nvPr/>
            </p:nvSpPr>
            <p:spPr>
              <a:xfrm>
                <a:off x="746500" y="3206175"/>
                <a:ext cx="20575" cy="20575"/>
              </a:xfrm>
              <a:custGeom>
                <a:avLst/>
                <a:gdLst/>
                <a:ahLst/>
                <a:cxnLst/>
                <a:rect l="l" t="t" r="r" b="b"/>
                <a:pathLst>
                  <a:path w="823" h="823" extrusionOk="0">
                    <a:moveTo>
                      <a:pt x="1" y="1"/>
                    </a:moveTo>
                    <a:lnTo>
                      <a:pt x="1"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77;p37">
                <a:extLst>
                  <a:ext uri="{FF2B5EF4-FFF2-40B4-BE49-F238E27FC236}">
                    <a16:creationId xmlns:a16="http://schemas.microsoft.com/office/drawing/2014/main" id="{1D1C7510-34D9-1F55-8316-CB469CD08041}"/>
                  </a:ext>
                </a:extLst>
              </p:cNvPr>
              <p:cNvSpPr/>
              <p:nvPr/>
            </p:nvSpPr>
            <p:spPr>
              <a:xfrm>
                <a:off x="7777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78;p37">
                <a:extLst>
                  <a:ext uri="{FF2B5EF4-FFF2-40B4-BE49-F238E27FC236}">
                    <a16:creationId xmlns:a16="http://schemas.microsoft.com/office/drawing/2014/main" id="{60CD0CCB-013A-44F1-3ABF-EE9F83058C44}"/>
                  </a:ext>
                </a:extLst>
              </p:cNvPr>
              <p:cNvSpPr/>
              <p:nvPr/>
            </p:nvSpPr>
            <p:spPr>
              <a:xfrm>
                <a:off x="8093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79;p37">
                <a:extLst>
                  <a:ext uri="{FF2B5EF4-FFF2-40B4-BE49-F238E27FC236}">
                    <a16:creationId xmlns:a16="http://schemas.microsoft.com/office/drawing/2014/main" id="{90162751-74BB-806D-3037-4E821AC222F1}"/>
                  </a:ext>
                </a:extLst>
              </p:cNvPr>
              <p:cNvSpPr/>
              <p:nvPr/>
            </p:nvSpPr>
            <p:spPr>
              <a:xfrm>
                <a:off x="84057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80;p37">
                <a:extLst>
                  <a:ext uri="{FF2B5EF4-FFF2-40B4-BE49-F238E27FC236}">
                    <a16:creationId xmlns:a16="http://schemas.microsoft.com/office/drawing/2014/main" id="{A8548738-C1B4-DCA3-3DBE-5D70F00EBF12}"/>
                  </a:ext>
                </a:extLst>
              </p:cNvPr>
              <p:cNvSpPr/>
              <p:nvPr/>
            </p:nvSpPr>
            <p:spPr>
              <a:xfrm>
                <a:off x="871825" y="3206175"/>
                <a:ext cx="20550" cy="20575"/>
              </a:xfrm>
              <a:custGeom>
                <a:avLst/>
                <a:gdLst/>
                <a:ahLst/>
                <a:cxnLst/>
                <a:rect l="l" t="t" r="r" b="b"/>
                <a:pathLst>
                  <a:path w="822" h="823" extrusionOk="0">
                    <a:moveTo>
                      <a:pt x="0" y="1"/>
                    </a:moveTo>
                    <a:lnTo>
                      <a:pt x="0" y="822"/>
                    </a:lnTo>
                    <a:lnTo>
                      <a:pt x="822" y="822"/>
                    </a:ln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1481;p37">
                <a:extLst>
                  <a:ext uri="{FF2B5EF4-FFF2-40B4-BE49-F238E27FC236}">
                    <a16:creationId xmlns:a16="http://schemas.microsoft.com/office/drawing/2014/main" id="{A7362CEE-474A-111A-2E53-DE61C5992F30}"/>
                  </a:ext>
                </a:extLst>
              </p:cNvPr>
              <p:cNvSpPr/>
              <p:nvPr/>
            </p:nvSpPr>
            <p:spPr>
              <a:xfrm>
                <a:off x="746500" y="3239225"/>
                <a:ext cx="20575" cy="20550"/>
              </a:xfrm>
              <a:custGeom>
                <a:avLst/>
                <a:gdLst/>
                <a:ahLst/>
                <a:cxnLst/>
                <a:rect l="l" t="t" r="r" b="b"/>
                <a:pathLst>
                  <a:path w="823" h="822" extrusionOk="0">
                    <a:moveTo>
                      <a:pt x="1" y="0"/>
                    </a:moveTo>
                    <a:lnTo>
                      <a:pt x="1"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1482;p37">
                <a:extLst>
                  <a:ext uri="{FF2B5EF4-FFF2-40B4-BE49-F238E27FC236}">
                    <a16:creationId xmlns:a16="http://schemas.microsoft.com/office/drawing/2014/main" id="{995AEEDA-69C1-6E0E-0565-EACF3C676ED0}"/>
                  </a:ext>
                </a:extLst>
              </p:cNvPr>
              <p:cNvSpPr/>
              <p:nvPr/>
            </p:nvSpPr>
            <p:spPr>
              <a:xfrm>
                <a:off x="7777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1483;p37">
                <a:extLst>
                  <a:ext uri="{FF2B5EF4-FFF2-40B4-BE49-F238E27FC236}">
                    <a16:creationId xmlns:a16="http://schemas.microsoft.com/office/drawing/2014/main" id="{BBD1226D-C3E4-AC9D-30A2-2AFF6446C61E}"/>
                  </a:ext>
                </a:extLst>
              </p:cNvPr>
              <p:cNvSpPr/>
              <p:nvPr/>
            </p:nvSpPr>
            <p:spPr>
              <a:xfrm>
                <a:off x="8093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1484;p37">
                <a:extLst>
                  <a:ext uri="{FF2B5EF4-FFF2-40B4-BE49-F238E27FC236}">
                    <a16:creationId xmlns:a16="http://schemas.microsoft.com/office/drawing/2014/main" id="{E2907E8F-3D24-F419-9E64-E03CCD56877F}"/>
                  </a:ext>
                </a:extLst>
              </p:cNvPr>
              <p:cNvSpPr/>
              <p:nvPr/>
            </p:nvSpPr>
            <p:spPr>
              <a:xfrm>
                <a:off x="84057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1485;p37">
                <a:extLst>
                  <a:ext uri="{FF2B5EF4-FFF2-40B4-BE49-F238E27FC236}">
                    <a16:creationId xmlns:a16="http://schemas.microsoft.com/office/drawing/2014/main" id="{957FDD1A-DE5F-076F-F18C-BBC7ADB71AD0}"/>
                  </a:ext>
                </a:extLst>
              </p:cNvPr>
              <p:cNvSpPr/>
              <p:nvPr/>
            </p:nvSpPr>
            <p:spPr>
              <a:xfrm>
                <a:off x="871825" y="3239225"/>
                <a:ext cx="20550" cy="20550"/>
              </a:xfrm>
              <a:custGeom>
                <a:avLst/>
                <a:gdLst/>
                <a:ahLst/>
                <a:cxnLst/>
                <a:rect l="l" t="t" r="r" b="b"/>
                <a:pathLst>
                  <a:path w="822" h="822" extrusionOk="0">
                    <a:moveTo>
                      <a:pt x="0" y="0"/>
                    </a:moveTo>
                    <a:lnTo>
                      <a:pt x="0" y="822"/>
                    </a:lnTo>
                    <a:lnTo>
                      <a:pt x="822" y="822"/>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6" name="Subtitle 2055">
            <a:extLst>
              <a:ext uri="{FF2B5EF4-FFF2-40B4-BE49-F238E27FC236}">
                <a16:creationId xmlns:a16="http://schemas.microsoft.com/office/drawing/2014/main" id="{C373669D-7BD0-3BAA-EB7A-21F17579F7DE}"/>
              </a:ext>
            </a:extLst>
          </p:cNvPr>
          <p:cNvSpPr>
            <a:spLocks noGrp="1"/>
          </p:cNvSpPr>
          <p:nvPr>
            <p:ph type="subTitle" idx="1"/>
          </p:nvPr>
        </p:nvSpPr>
        <p:spPr>
          <a:xfrm>
            <a:off x="1173183" y="1842576"/>
            <a:ext cx="7263952" cy="1262100"/>
          </a:xfrm>
        </p:spPr>
        <p:txBody>
          <a:bodyPr/>
          <a:lstStyle/>
          <a:p>
            <a:br>
              <a:rPr lang="en-US" dirty="0">
                <a:solidFill>
                  <a:srgbClr val="000000"/>
                </a:solidFill>
                <a:effectLst/>
                <a:latin typeface="Helvetica" pitchFamily="2" charset="0"/>
              </a:rPr>
            </a:br>
            <a:endParaRPr lang="en-US" dirty="0">
              <a:solidFill>
                <a:srgbClr val="000000"/>
              </a:solidFill>
              <a:effectLst/>
              <a:latin typeface="Helvetica" pitchFamily="2" charset="0"/>
            </a:endParaRPr>
          </a:p>
          <a:p>
            <a:r>
              <a:rPr lang="en-US" dirty="0">
                <a:solidFill>
                  <a:srgbClr val="0A5287"/>
                </a:solidFill>
                <a:effectLst/>
                <a:latin typeface="Helvetica" pitchFamily="2" charset="0"/>
              </a:rPr>
              <a:t>from </a:t>
            </a:r>
            <a:r>
              <a:rPr lang="en-US" dirty="0" err="1">
                <a:solidFill>
                  <a:srgbClr val="18C0FF"/>
                </a:solidFill>
                <a:effectLst/>
                <a:latin typeface="Helvetica" pitchFamily="2" charset="0"/>
              </a:rPr>
              <a:t>sklearn.model_selection</a:t>
            </a:r>
            <a:r>
              <a:rPr lang="en-US" dirty="0">
                <a:solidFill>
                  <a:srgbClr val="18C0FF"/>
                </a:solidFill>
                <a:effectLst/>
                <a:latin typeface="Helvetica" pitchFamily="2" charset="0"/>
              </a:rPr>
              <a:t> </a:t>
            </a:r>
            <a:r>
              <a:rPr lang="en-US" dirty="0">
                <a:solidFill>
                  <a:srgbClr val="0A5287"/>
                </a:solidFill>
                <a:effectLst/>
                <a:latin typeface="Helvetica" pitchFamily="2" charset="0"/>
              </a:rPr>
              <a:t>import </a:t>
            </a:r>
            <a:r>
              <a:rPr lang="en-US" dirty="0" err="1">
                <a:solidFill>
                  <a:srgbClr val="000075"/>
                </a:solidFill>
                <a:effectLst/>
                <a:latin typeface="Helvetica" pitchFamily="2" charset="0"/>
              </a:rPr>
              <a:t>StratifiedShuffleSplit</a:t>
            </a:r>
            <a:endParaRPr lang="en-US" dirty="0">
              <a:solidFill>
                <a:srgbClr val="18C0FF"/>
              </a:solidFill>
              <a:effectLst/>
              <a:latin typeface="Helvetica" pitchFamily="2" charset="0"/>
            </a:endParaRPr>
          </a:p>
          <a:p>
            <a:r>
              <a:rPr lang="en-US" dirty="0">
                <a:solidFill>
                  <a:srgbClr val="000075"/>
                </a:solidFill>
                <a:effectLst/>
                <a:latin typeface="Helvetica" pitchFamily="2" charset="0"/>
              </a:rPr>
              <a:t>split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StratifiedShuffleSplit</a:t>
            </a:r>
            <a:r>
              <a:rPr lang="en-US" dirty="0">
                <a:solidFill>
                  <a:srgbClr val="000000"/>
                </a:solidFill>
                <a:effectLst/>
                <a:latin typeface="Helvetica" pitchFamily="2" charset="0"/>
              </a:rPr>
              <a:t>(</a:t>
            </a:r>
            <a:r>
              <a:rPr lang="en-US" dirty="0" err="1">
                <a:solidFill>
                  <a:srgbClr val="000075"/>
                </a:solidFill>
                <a:effectLst/>
                <a:latin typeface="Helvetica" pitchFamily="2" charset="0"/>
              </a:rPr>
              <a:t>n_splits</a:t>
            </a:r>
            <a:r>
              <a:rPr lang="en-US" dirty="0">
                <a:solidFill>
                  <a:srgbClr val="000000"/>
                </a:solidFill>
                <a:effectLst/>
                <a:latin typeface="Helvetica" pitchFamily="2" charset="0"/>
              </a:rPr>
              <a:t>=</a:t>
            </a:r>
            <a:r>
              <a:rPr lang="en-US" dirty="0">
                <a:solidFill>
                  <a:srgbClr val="FC4F08"/>
                </a:solidFill>
                <a:effectLst/>
                <a:latin typeface="Helvetica" pitchFamily="2" charset="0"/>
              </a:rPr>
              <a:t>1</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test_size</a:t>
            </a:r>
            <a:r>
              <a:rPr lang="en-US" dirty="0">
                <a:solidFill>
                  <a:srgbClr val="000000"/>
                </a:solidFill>
                <a:effectLst/>
                <a:latin typeface="Helvetica" pitchFamily="2" charset="0"/>
              </a:rPr>
              <a:t>=</a:t>
            </a:r>
            <a:r>
              <a:rPr lang="en-US" dirty="0">
                <a:solidFill>
                  <a:srgbClr val="FC4F08"/>
                </a:solidFill>
                <a:effectLst/>
                <a:latin typeface="Helvetica" pitchFamily="2" charset="0"/>
              </a:rPr>
              <a:t>0.2</a:t>
            </a:r>
            <a:r>
              <a:rPr lang="en-US" dirty="0">
                <a:solidFill>
                  <a:srgbClr val="000000"/>
                </a:solidFill>
                <a:effectLst/>
                <a:latin typeface="Helvetica" pitchFamily="2" charset="0"/>
              </a:rPr>
              <a:t>, </a:t>
            </a:r>
            <a:r>
              <a:rPr lang="en-US" dirty="0" err="1">
                <a:solidFill>
                  <a:srgbClr val="000075"/>
                </a:solidFill>
                <a:effectLst/>
                <a:latin typeface="Helvetica" pitchFamily="2" charset="0"/>
              </a:rPr>
              <a:t>random_state</a:t>
            </a:r>
            <a:r>
              <a:rPr lang="en-US" dirty="0">
                <a:solidFill>
                  <a:srgbClr val="000000"/>
                </a:solidFill>
                <a:effectLst/>
                <a:latin typeface="Helvetica" pitchFamily="2" charset="0"/>
              </a:rPr>
              <a:t>=</a:t>
            </a:r>
            <a:r>
              <a:rPr lang="en-US" dirty="0">
                <a:solidFill>
                  <a:srgbClr val="FC4F08"/>
                </a:solidFill>
                <a:effectLst/>
                <a:latin typeface="Helvetica" pitchFamily="2" charset="0"/>
              </a:rPr>
              <a:t>42</a:t>
            </a:r>
            <a:r>
              <a:rPr lang="en-US" dirty="0">
                <a:solidFill>
                  <a:srgbClr val="000000"/>
                </a:solidFill>
                <a:effectLst/>
                <a:latin typeface="Helvetica" pitchFamily="2" charset="0"/>
              </a:rPr>
              <a:t>) </a:t>
            </a:r>
            <a:r>
              <a:rPr lang="en-US" dirty="0">
                <a:solidFill>
                  <a:srgbClr val="0A5287"/>
                </a:solidFill>
                <a:effectLst/>
                <a:latin typeface="Helvetica" pitchFamily="2" charset="0"/>
              </a:rPr>
              <a:t>for </a:t>
            </a:r>
            <a:r>
              <a:rPr lang="en-US" dirty="0" err="1">
                <a:solidFill>
                  <a:srgbClr val="000075"/>
                </a:solidFill>
                <a:effectLst/>
                <a:latin typeface="Helvetica" pitchFamily="2" charset="0"/>
              </a:rPr>
              <a:t>train_index</a:t>
            </a:r>
            <a:r>
              <a:rPr lang="en-US" dirty="0">
                <a:solidFill>
                  <a:srgbClr val="000000"/>
                </a:solidFill>
                <a:effectLst/>
                <a:latin typeface="Helvetica" pitchFamily="2" charset="0"/>
              </a:rPr>
              <a:t>, </a:t>
            </a:r>
            <a:r>
              <a:rPr lang="en-US" dirty="0" err="1">
                <a:solidFill>
                  <a:srgbClr val="000075"/>
                </a:solidFill>
                <a:effectLst/>
                <a:latin typeface="Helvetica" pitchFamily="2" charset="0"/>
              </a:rPr>
              <a:t>test_index</a:t>
            </a:r>
            <a:r>
              <a:rPr lang="en-US" dirty="0">
                <a:solidFill>
                  <a:srgbClr val="000075"/>
                </a:solidFill>
                <a:effectLst/>
                <a:latin typeface="Helvetica" pitchFamily="2" charset="0"/>
              </a:rPr>
              <a:t> </a:t>
            </a:r>
            <a:r>
              <a:rPr lang="en-US" dirty="0">
                <a:solidFill>
                  <a:srgbClr val="000000"/>
                </a:solidFill>
                <a:effectLst/>
                <a:latin typeface="Helvetica" pitchFamily="2" charset="0"/>
              </a:rPr>
              <a:t>in </a:t>
            </a:r>
            <a:r>
              <a:rPr lang="en-US" dirty="0" err="1">
                <a:solidFill>
                  <a:srgbClr val="000075"/>
                </a:solidFill>
                <a:effectLst/>
                <a:latin typeface="Helvetica" pitchFamily="2" charset="0"/>
              </a:rPr>
              <a:t>split</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split</a:t>
            </a:r>
            <a:r>
              <a:rPr lang="en-US" dirty="0">
                <a:solidFill>
                  <a:srgbClr val="000000"/>
                </a:solidFill>
                <a:effectLst/>
                <a:latin typeface="Helvetica" pitchFamily="2" charset="0"/>
              </a:rPr>
              <a:t>(</a:t>
            </a:r>
            <a:r>
              <a:rPr lang="en-US" dirty="0">
                <a:solidFill>
                  <a:srgbClr val="000075"/>
                </a:solidFill>
                <a:effectLst/>
                <a:latin typeface="Helvetica" pitchFamily="2" charset="0"/>
              </a:rPr>
              <a:t>housing</a:t>
            </a:r>
            <a:r>
              <a:rPr lang="en-US" dirty="0">
                <a:solidFill>
                  <a:srgbClr val="000000"/>
                </a:solidFill>
                <a:effectLst/>
                <a:latin typeface="Helvetica" pitchFamily="2" charset="0"/>
              </a:rPr>
              <a:t>, </a:t>
            </a:r>
            <a:r>
              <a:rPr lang="en-US" dirty="0">
                <a:solidFill>
                  <a:srgbClr val="000075"/>
                </a:solidFill>
                <a:effectLst/>
                <a:latin typeface="Helvetica" pitchFamily="2" charset="0"/>
              </a:rPr>
              <a:t>housing</a:t>
            </a:r>
            <a:r>
              <a:rPr lang="en-US" dirty="0">
                <a:solidFill>
                  <a:srgbClr val="000000"/>
                </a:solidFill>
                <a:effectLst/>
                <a:latin typeface="Helvetica" pitchFamily="2" charset="0"/>
              </a:rPr>
              <a:t>[</a:t>
            </a:r>
            <a:r>
              <a:rPr lang="en-US" dirty="0">
                <a:solidFill>
                  <a:srgbClr val="BE1F04"/>
                </a:solidFill>
                <a:effectLst/>
                <a:latin typeface="Helvetica" pitchFamily="2" charset="0"/>
              </a:rPr>
              <a:t>"</a:t>
            </a:r>
            <a:r>
              <a:rPr lang="en-US" dirty="0" err="1">
                <a:solidFill>
                  <a:srgbClr val="BE1F04"/>
                </a:solidFill>
                <a:effectLst/>
                <a:latin typeface="Helvetica" pitchFamily="2" charset="0"/>
              </a:rPr>
              <a:t>income_cat</a:t>
            </a:r>
            <a:r>
              <a:rPr lang="en-US" dirty="0">
                <a:solidFill>
                  <a:srgbClr val="BE1F04"/>
                </a:solidFill>
                <a:effectLst/>
                <a:latin typeface="Helvetica" pitchFamily="2" charset="0"/>
              </a:rPr>
              <a:t>"</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a:p>
            <a:r>
              <a:rPr lang="en-US" dirty="0" err="1">
                <a:solidFill>
                  <a:srgbClr val="000075"/>
                </a:solidFill>
                <a:effectLst/>
                <a:latin typeface="Helvetica" pitchFamily="2" charset="0"/>
              </a:rPr>
              <a:t>strat_train_set</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housing</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loc</a:t>
            </a:r>
            <a:r>
              <a:rPr lang="en-US" dirty="0">
                <a:solidFill>
                  <a:srgbClr val="000000"/>
                </a:solidFill>
                <a:effectLst/>
                <a:latin typeface="Helvetica" pitchFamily="2" charset="0"/>
              </a:rPr>
              <a:t>[</a:t>
            </a:r>
            <a:r>
              <a:rPr lang="en-US" dirty="0" err="1">
                <a:solidFill>
                  <a:srgbClr val="000075"/>
                </a:solidFill>
                <a:effectLst/>
                <a:latin typeface="Helvetica" pitchFamily="2" charset="0"/>
              </a:rPr>
              <a:t>train_index</a:t>
            </a:r>
            <a:r>
              <a:rPr lang="en-US" dirty="0">
                <a:solidFill>
                  <a:srgbClr val="000000"/>
                </a:solidFill>
                <a:effectLst/>
                <a:latin typeface="Helvetica" pitchFamily="2" charset="0"/>
              </a:rPr>
              <a:t>] </a:t>
            </a:r>
            <a:r>
              <a:rPr lang="en-US" dirty="0" err="1">
                <a:solidFill>
                  <a:srgbClr val="000075"/>
                </a:solidFill>
                <a:effectLst/>
                <a:latin typeface="Helvetica" pitchFamily="2" charset="0"/>
              </a:rPr>
              <a:t>strat_test_set</a:t>
            </a:r>
            <a:r>
              <a:rPr lang="en-US" dirty="0">
                <a:solidFill>
                  <a:srgbClr val="000075"/>
                </a:solidFill>
                <a:effectLst/>
                <a:latin typeface="Helvetica" pitchFamily="2" charset="0"/>
              </a:rPr>
              <a:t> </a:t>
            </a:r>
            <a:r>
              <a:rPr lang="en-US" dirty="0">
                <a:solidFill>
                  <a:srgbClr val="000000"/>
                </a:solidFill>
                <a:effectLst/>
                <a:latin typeface="Helvetica" pitchFamily="2" charset="0"/>
              </a:rPr>
              <a:t>= </a:t>
            </a:r>
            <a:r>
              <a:rPr lang="en-US" dirty="0" err="1">
                <a:solidFill>
                  <a:srgbClr val="000075"/>
                </a:solidFill>
                <a:effectLst/>
                <a:latin typeface="Helvetica" pitchFamily="2" charset="0"/>
              </a:rPr>
              <a:t>housing</a:t>
            </a:r>
            <a:r>
              <a:rPr lang="en-US" dirty="0" err="1">
                <a:solidFill>
                  <a:srgbClr val="000000"/>
                </a:solidFill>
                <a:effectLst/>
                <a:latin typeface="Helvetica" pitchFamily="2" charset="0"/>
              </a:rPr>
              <a:t>.</a:t>
            </a:r>
            <a:r>
              <a:rPr lang="en-US" dirty="0" err="1">
                <a:solidFill>
                  <a:srgbClr val="000075"/>
                </a:solidFill>
                <a:effectLst/>
                <a:latin typeface="Helvetica" pitchFamily="2" charset="0"/>
              </a:rPr>
              <a:t>loc</a:t>
            </a:r>
            <a:r>
              <a:rPr lang="en-US" dirty="0">
                <a:solidFill>
                  <a:srgbClr val="000000"/>
                </a:solidFill>
                <a:effectLst/>
                <a:latin typeface="Helvetica" pitchFamily="2" charset="0"/>
              </a:rPr>
              <a:t>[</a:t>
            </a:r>
            <a:r>
              <a:rPr lang="en-US" dirty="0" err="1">
                <a:solidFill>
                  <a:srgbClr val="000075"/>
                </a:solidFill>
                <a:effectLst/>
                <a:latin typeface="Helvetica" pitchFamily="2" charset="0"/>
              </a:rPr>
              <a:t>test_index</a:t>
            </a:r>
            <a:r>
              <a:rPr lang="en-US" dirty="0">
                <a:solidFill>
                  <a:srgbClr val="000000"/>
                </a:solidFill>
                <a:effectLst/>
                <a:latin typeface="Helvetica" pitchFamily="2" charset="0"/>
              </a:rPr>
              <a:t>]</a:t>
            </a:r>
            <a:endParaRPr lang="en-US" dirty="0">
              <a:solidFill>
                <a:srgbClr val="000075"/>
              </a:solidFill>
              <a:effectLst/>
              <a:latin typeface="Helvetica" pitchFamily="2" charset="0"/>
            </a:endParaRPr>
          </a:p>
          <a:p>
            <a:endParaRPr lang="en-US" dirty="0"/>
          </a:p>
        </p:txBody>
      </p:sp>
      <p:sp>
        <p:nvSpPr>
          <p:cNvPr id="2057" name="Google Shape;2099;p42">
            <a:extLst>
              <a:ext uri="{FF2B5EF4-FFF2-40B4-BE49-F238E27FC236}">
                <a16:creationId xmlns:a16="http://schemas.microsoft.com/office/drawing/2014/main" id="{26E8F354-2E0C-31ED-75A8-546B0FC50948}"/>
              </a:ext>
            </a:extLst>
          </p:cNvPr>
          <p:cNvSpPr txBox="1">
            <a:spLocks/>
          </p:cNvSpPr>
          <p:nvPr/>
        </p:nvSpPr>
        <p:spPr>
          <a:xfrm>
            <a:off x="893466" y="1740575"/>
            <a:ext cx="5810186" cy="1262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rgbClr val="202124"/>
                </a:solidFill>
                <a:latin typeface="Google Sans"/>
              </a:rPr>
              <a:t>We can reach this goal by using a </a:t>
            </a:r>
            <a:r>
              <a:rPr lang="en-US" dirty="0" err="1">
                <a:solidFill>
                  <a:srgbClr val="202124"/>
                </a:solidFill>
                <a:latin typeface="Google Sans"/>
              </a:rPr>
              <a:t>sklearn</a:t>
            </a:r>
            <a:r>
              <a:rPr lang="en-US" dirty="0">
                <a:solidFill>
                  <a:srgbClr val="202124"/>
                </a:solidFill>
                <a:latin typeface="Google Sans"/>
              </a:rPr>
              <a:t> library:</a:t>
            </a:r>
            <a:endParaRPr lang="en-US" dirty="0"/>
          </a:p>
        </p:txBody>
      </p:sp>
    </p:spTree>
    <p:extLst>
      <p:ext uri="{BB962C8B-B14F-4D97-AF65-F5344CB8AC3E}">
        <p14:creationId xmlns:p14="http://schemas.microsoft.com/office/powerpoint/2010/main" val="37187159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Humanoid Robot Project Proposal by Slidesgo">
  <a:themeElements>
    <a:clrScheme name="Simple Light">
      <a:dk1>
        <a:srgbClr val="2B3436"/>
      </a:dk1>
      <a:lt1>
        <a:srgbClr val="D8E6EF"/>
      </a:lt1>
      <a:dk2>
        <a:srgbClr val="C6DCEB"/>
      </a:dk2>
      <a:lt2>
        <a:srgbClr val="516F86"/>
      </a:lt2>
      <a:accent1>
        <a:srgbClr val="86B5D8"/>
      </a:accent1>
      <a:accent2>
        <a:srgbClr val="5D91B7"/>
      </a:accent2>
      <a:accent3>
        <a:srgbClr val="ACC9C8"/>
      </a:accent3>
      <a:accent4>
        <a:srgbClr val="96B1B0"/>
      </a:accent4>
      <a:accent5>
        <a:srgbClr val="37555A"/>
      </a:accent5>
      <a:accent6>
        <a:srgbClr val="FFFFFF"/>
      </a:accent6>
      <a:hlink>
        <a:srgbClr val="2B34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1478</Words>
  <Application>Microsoft Macintosh PowerPoint</Application>
  <PresentationFormat>On-screen Show (16:9)</PresentationFormat>
  <Paragraphs>109</Paragraphs>
  <Slides>23</Slides>
  <Notes>23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Roboto</vt:lpstr>
      <vt:lpstr>Wingdings</vt:lpstr>
      <vt:lpstr>Courier New</vt:lpstr>
      <vt:lpstr>Arial</vt:lpstr>
      <vt:lpstr>Inter</vt:lpstr>
      <vt:lpstr>Helvetica</vt:lpstr>
      <vt:lpstr>Söhne</vt:lpstr>
      <vt:lpstr>Google Sans</vt:lpstr>
      <vt:lpstr>-apple-system</vt:lpstr>
      <vt:lpstr>Humanoid Robot Project Proposal by Slidesgo</vt:lpstr>
      <vt:lpstr>Preparing data</vt:lpstr>
      <vt:lpstr>Test data : why?</vt:lpstr>
      <vt:lpstr>Test data: how? +code</vt:lpstr>
      <vt:lpstr>Test data: how? +code</vt:lpstr>
      <vt:lpstr>We have 2 options:</vt:lpstr>
      <vt:lpstr>Using scikit learn to split data</vt:lpstr>
      <vt:lpstr>What is the chance of getting nonbiased results when we choose pure random sampling?</vt:lpstr>
      <vt:lpstr>The solution : stratified sampling</vt:lpstr>
      <vt:lpstr>PowerPoint Presentation</vt:lpstr>
      <vt:lpstr>Visualizing data</vt:lpstr>
      <vt:lpstr>Visualizing geographical data</vt:lpstr>
      <vt:lpstr>Visualizing geographical data</vt:lpstr>
      <vt:lpstr>California house prices</vt:lpstr>
      <vt:lpstr>PowerPoint Presentation</vt:lpstr>
      <vt:lpstr>Correlation matrix</vt:lpstr>
      <vt:lpstr>Matplotlib’s scatter plot</vt:lpstr>
      <vt:lpstr>Experimenting with Attribute Combinations</vt:lpstr>
      <vt:lpstr>PowerPoint Presentation</vt:lpstr>
      <vt:lpstr>Data cleaning</vt:lpstr>
      <vt:lpstr>Sklearn’s imputer</vt:lpstr>
      <vt:lpstr>SCIKIT-LEARN DESIGN</vt:lpstr>
      <vt:lpstr>Bonus: visualize your dataset with one line of code!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Preparing data</dc:title>
  <cp:lastModifiedBy>Fatemeh</cp:lastModifiedBy>
  <cp:revision>1</cp:revision>
  <dcterms:modified xsi:type="dcterms:W3CDTF">2024-03-09T12:45:40Z</dcterms:modified>
</cp:coreProperties>
</file>